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06/relationships/txt" Target="/udata/data.dat" Id="Rb24584fbc2854b4a"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1" r:id="rId2"/>
  </p:sldMasterIdLst>
  <p:notesMasterIdLst>
    <p:notesMasterId r:id="rId48"/>
  </p:notesMasterIdLst>
  <p:handoutMasterIdLst>
    <p:handoutMasterId r:id="rId49"/>
  </p:handoutMasterIdLst>
  <p:sldIdLst>
    <p:sldId id="648" r:id="rId3"/>
    <p:sldId id="652" r:id="rId4"/>
    <p:sldId id="921" r:id="rId5"/>
    <p:sldId id="926" r:id="rId6"/>
    <p:sldId id="927" r:id="rId7"/>
    <p:sldId id="928" r:id="rId8"/>
    <p:sldId id="929" r:id="rId9"/>
    <p:sldId id="930" r:id="rId10"/>
    <p:sldId id="931" r:id="rId11"/>
    <p:sldId id="910" r:id="rId12"/>
    <p:sldId id="938" r:id="rId13"/>
    <p:sldId id="939" r:id="rId14"/>
    <p:sldId id="940" r:id="rId15"/>
    <p:sldId id="941" r:id="rId16"/>
    <p:sldId id="922" r:id="rId17"/>
    <p:sldId id="920" r:id="rId18"/>
    <p:sldId id="936" r:id="rId19"/>
    <p:sldId id="875" r:id="rId20"/>
    <p:sldId id="870" r:id="rId21"/>
    <p:sldId id="877" r:id="rId22"/>
    <p:sldId id="878" r:id="rId23"/>
    <p:sldId id="879" r:id="rId24"/>
    <p:sldId id="880" r:id="rId25"/>
    <p:sldId id="881" r:id="rId26"/>
    <p:sldId id="882" r:id="rId27"/>
    <p:sldId id="883" r:id="rId28"/>
    <p:sldId id="884" r:id="rId29"/>
    <p:sldId id="885" r:id="rId30"/>
    <p:sldId id="886" r:id="rId31"/>
    <p:sldId id="924" r:id="rId32"/>
    <p:sldId id="898" r:id="rId33"/>
    <p:sldId id="897" r:id="rId34"/>
    <p:sldId id="923" r:id="rId35"/>
    <p:sldId id="925" r:id="rId36"/>
    <p:sldId id="900" r:id="rId37"/>
    <p:sldId id="901" r:id="rId38"/>
    <p:sldId id="895" r:id="rId39"/>
    <p:sldId id="899" r:id="rId40"/>
    <p:sldId id="873" r:id="rId41"/>
    <p:sldId id="902" r:id="rId42"/>
    <p:sldId id="903" r:id="rId43"/>
    <p:sldId id="904" r:id="rId44"/>
    <p:sldId id="905" r:id="rId45"/>
    <p:sldId id="906" r:id="rId46"/>
    <p:sldId id="843"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8C100"/>
    <a:srgbClr val="FF7E79"/>
    <a:srgbClr val="7030A0"/>
    <a:srgbClr val="371E70"/>
    <a:srgbClr val="281F69"/>
    <a:srgbClr val="1D2064"/>
    <a:srgbClr val="192062"/>
    <a:srgbClr val="182061"/>
    <a:srgbClr val="856629"/>
    <a:srgbClr val="FFDC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62" autoAdjust="0"/>
    <p:restoredTop sz="94462" autoAdjust="0"/>
  </p:normalViewPr>
  <p:slideViewPr>
    <p:cSldViewPr snapToGrid="0" snapToObjects="1">
      <p:cViewPr varScale="1">
        <p:scale>
          <a:sx n="288" d="100"/>
          <a:sy n="288" d="100"/>
        </p:scale>
        <p:origin x="1480" y="168"/>
      </p:cViewPr>
      <p:guideLst>
        <p:guide orient="horz" pos="1596"/>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97" d="100"/>
          <a:sy n="97" d="100"/>
        </p:scale>
        <p:origin x="381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F27C9E9-1174-473C-A189-2384A8279F8A}" type="doc">
      <dgm:prSet loTypeId="urn:microsoft.com/office/officeart/2005/8/layout/list1#1" loCatId="list" qsTypeId="urn:microsoft.com/office/officeart/2005/8/quickstyle/simple1#1" qsCatId="simple" csTypeId="urn:microsoft.com/office/officeart/2005/8/colors/accent2_2#1" csCatId="accent2" phldr="1"/>
      <dgm:spPr/>
      <dgm:t>
        <a:bodyPr/>
        <a:lstStyle/>
        <a:p>
          <a:endParaRPr lang="zh-CN" altLang="en-US"/>
        </a:p>
      </dgm:t>
    </dgm:pt>
    <dgm:pt modelId="{484E321D-5895-4A8D-90AB-C7FE11B0FA36}">
      <dgm:prSet phldrT="[文本]" phldr="0" custT="1"/>
      <dgm:spPr>
        <a:solidFill>
          <a:srgbClr val="DA9882"/>
        </a:solidFill>
        <a:ln>
          <a:solidFill>
            <a:schemeClr val="lt1">
              <a:hueOff val="0"/>
              <a:satOff val="0"/>
              <a:lumOff val="0"/>
              <a:alpha val="20000"/>
            </a:schemeClr>
          </a:solidFill>
        </a:ln>
      </dgm:spPr>
      <dgm:t>
        <a:bodyPr vert="horz" wrap="square"/>
        <a:lstStyle/>
        <a:p>
          <a:pPr>
            <a:lnSpc>
              <a:spcPct val="100000"/>
            </a:lnSpc>
            <a:spcBef>
              <a:spcPct val="0"/>
            </a:spcBef>
            <a:spcAft>
              <a:spcPct val="35000"/>
            </a:spcAft>
          </a:pPr>
          <a:r>
            <a:rPr lang="zh-CN" altLang="en-US" sz="2000" b="1" kern="1200" dirty="0">
              <a:solidFill>
                <a:srgbClr val="7030A0"/>
              </a:solidFill>
              <a:latin typeface="微软雅黑" panose="020B0503020204020204" charset="-122"/>
              <a:ea typeface="微软雅黑" panose="020B0503020204020204" charset="-122"/>
              <a:cs typeface="+mn-cs"/>
            </a:rPr>
            <a:t>一、</a:t>
          </a:r>
          <a:r>
            <a:rPr lang="en-US" sz="2000" b="1" kern="1200" dirty="0">
              <a:solidFill>
                <a:srgbClr val="7030A0"/>
              </a:solidFill>
              <a:latin typeface="微软雅黑" panose="020B0503020204020204" charset="-122"/>
              <a:ea typeface="微软雅黑" panose="020B0503020204020204" charset="-122"/>
              <a:cs typeface="+mn-cs"/>
            </a:rPr>
            <a:t>T3</a:t>
          </a:r>
          <a:r>
            <a:rPr lang="zh-CN" altLang="en-US" sz="2000" b="1" kern="1200" dirty="0">
              <a:solidFill>
                <a:srgbClr val="7030A0"/>
              </a:solidFill>
              <a:latin typeface="微软雅黑" panose="020B0503020204020204" charset="-122"/>
              <a:ea typeface="微软雅黑" panose="020B0503020204020204" charset="-122"/>
              <a:cs typeface="+mn-cs"/>
            </a:rPr>
            <a:t>出行数据湖架构介绍</a:t>
          </a:r>
        </a:p>
      </dgm:t>
    </dgm:pt>
    <dgm:pt modelId="{0B1FA207-6E25-43D5-8E43-A982CEBFFA81}" type="parTrans" cxnId="{59B0A7A2-823C-4CE7-8038-6D5FB92221CF}">
      <dgm:prSet/>
      <dgm:spPr/>
      <dgm:t>
        <a:bodyPr/>
        <a:lstStyle/>
        <a:p>
          <a:endParaRPr lang="zh-CN" altLang="en-US"/>
        </a:p>
      </dgm:t>
    </dgm:pt>
    <dgm:pt modelId="{021AE886-3FB1-4E74-8999-7CBF70E03692}" type="sibTrans" cxnId="{59B0A7A2-823C-4CE7-8038-6D5FB92221CF}">
      <dgm:prSet/>
      <dgm:spPr/>
      <dgm:t>
        <a:bodyPr/>
        <a:lstStyle/>
        <a:p>
          <a:endParaRPr lang="zh-CN" altLang="en-US"/>
        </a:p>
      </dgm:t>
    </dgm:pt>
    <dgm:pt modelId="{D087BFDC-7CF8-CF4B-857C-14A5D0675809}">
      <dgm:prSet custT="1"/>
      <dgm:spPr>
        <a:solidFill>
          <a:srgbClr val="DA9882"/>
        </a:solidFill>
        <a:ln>
          <a:noFill/>
        </a:ln>
      </dgm:spPr>
      <dgm:t>
        <a:bodyPr/>
        <a:lstStyle/>
        <a:p>
          <a:r>
            <a:rPr lang="zh-CN" altLang="en-US" sz="2000" b="0" kern="1200" dirty="0">
              <a:solidFill>
                <a:schemeClr val="bg1"/>
              </a:solidFill>
              <a:latin typeface="微软雅黑" panose="020B0503020204020204" charset="-122"/>
              <a:ea typeface="微软雅黑" panose="020B0503020204020204" charset="-122"/>
            </a:rPr>
            <a:t>二、</a:t>
          </a:r>
          <a:r>
            <a:rPr lang="zh-CN" altLang="en-US" sz="2000" b="0" kern="1200" dirty="0">
              <a:solidFill>
                <a:schemeClr val="bg1"/>
              </a:solidFill>
              <a:latin typeface="微软雅黑" panose="020B0503020204020204" charset="-122"/>
              <a:ea typeface="微软雅黑" panose="020B0503020204020204" charset="-122"/>
              <a:cs typeface="+mn-cs"/>
            </a:rPr>
            <a:t>数据湖框架</a:t>
          </a:r>
          <a:r>
            <a:rPr lang="en-US" altLang="zh-CN" sz="2000" b="0" kern="1200" dirty="0">
              <a:solidFill>
                <a:schemeClr val="bg1"/>
              </a:solidFill>
              <a:latin typeface="微软雅黑" panose="020B0503020204020204" charset="-122"/>
              <a:ea typeface="微软雅黑" panose="020B0503020204020204" charset="-122"/>
              <a:cs typeface="+mn-cs"/>
            </a:rPr>
            <a:t>Hudi</a:t>
          </a:r>
          <a:r>
            <a:rPr lang="zh-CN" altLang="en-US" sz="2000" b="0" kern="1200" dirty="0">
              <a:solidFill>
                <a:schemeClr val="bg1"/>
              </a:solidFill>
              <a:latin typeface="微软雅黑" panose="020B0503020204020204" charset="-122"/>
              <a:ea typeface="微软雅黑" panose="020B0503020204020204" charset="-122"/>
              <a:cs typeface="+mn-cs"/>
            </a:rPr>
            <a:t>简介</a:t>
          </a:r>
          <a:endParaRPr lang="en-US" sz="2000" b="0" kern="1200" dirty="0">
            <a:solidFill>
              <a:schemeClr val="bg1"/>
            </a:solidFill>
            <a:latin typeface="微软雅黑" panose="020B0503020204020204" charset="-122"/>
            <a:ea typeface="微软雅黑" panose="020B0503020204020204" charset="-122"/>
            <a:cs typeface="+mn-cs"/>
          </a:endParaRPr>
        </a:p>
      </dgm:t>
    </dgm:pt>
    <dgm:pt modelId="{55B1F53D-0F49-3A49-A579-F04E97646D2E}" type="parTrans" cxnId="{0C3BEE4B-4745-4229-8C29-E8E716F0326B}">
      <dgm:prSet/>
      <dgm:spPr/>
      <dgm:t>
        <a:bodyPr/>
        <a:lstStyle/>
        <a:p>
          <a:endParaRPr lang="en-US"/>
        </a:p>
      </dgm:t>
    </dgm:pt>
    <dgm:pt modelId="{787E8A9E-B39C-7D41-AD24-18E54905B41D}" type="sibTrans" cxnId="{0C3BEE4B-4745-4229-8C29-E8E716F0326B}">
      <dgm:prSet/>
      <dgm:spPr/>
      <dgm:t>
        <a:bodyPr/>
        <a:lstStyle/>
        <a:p>
          <a:endParaRPr lang="en-US"/>
        </a:p>
      </dgm:t>
    </dgm:pt>
    <dgm:pt modelId="{64E1BE3C-01AB-462B-AA0F-11B94371D43E}">
      <dgm:prSet phldrT="[文本]" custT="1"/>
      <dgm:spPr>
        <a:solidFill>
          <a:srgbClr val="DA9882"/>
        </a:solidFill>
        <a:ln>
          <a:noFill/>
        </a:ln>
      </dgm:spPr>
      <dgm:t>
        <a:bodyPr/>
        <a:lstStyle/>
        <a:p>
          <a:r>
            <a:rPr lang="zh-CN" altLang="en-US" sz="2000" dirty="0">
              <a:latin typeface="微软雅黑" panose="020B0503020204020204" charset="-122"/>
              <a:ea typeface="微软雅黑" panose="020B0503020204020204" charset="-122"/>
            </a:rPr>
            <a:t>三、</a:t>
          </a:r>
          <a:r>
            <a:rPr lang="zh-CN" altLang="en-US" sz="2000" b="0" i="0" dirty="0"/>
            <a:t>湖上低延迟</a:t>
          </a:r>
          <a:r>
            <a:rPr lang="en-US" altLang="zh-CN" sz="2000" b="0" i="0" dirty="0"/>
            <a:t>Pipeline</a:t>
          </a:r>
          <a:r>
            <a:rPr lang="zh-CN" altLang="en-US" sz="2000" b="0" i="0" dirty="0"/>
            <a:t>高效调度与加工的实践</a:t>
          </a:r>
          <a:endParaRPr lang="zh-CN" altLang="en-US" sz="2000" dirty="0">
            <a:latin typeface="微软雅黑" panose="020B0503020204020204" charset="-122"/>
            <a:ea typeface="微软雅黑" panose="020B0503020204020204" charset="-122"/>
          </a:endParaRPr>
        </a:p>
      </dgm:t>
    </dgm:pt>
    <dgm:pt modelId="{F472D515-37D6-45CE-8727-AB1999A5A9DD}" type="parTrans" cxnId="{F831B4E4-11E0-4FB2-9123-91F85D82EE23}">
      <dgm:prSet/>
      <dgm:spPr/>
      <dgm:t>
        <a:bodyPr/>
        <a:lstStyle/>
        <a:p>
          <a:endParaRPr lang="zh-CN" altLang="en-US"/>
        </a:p>
      </dgm:t>
    </dgm:pt>
    <dgm:pt modelId="{5FC71625-5275-4987-8D05-0D2743BA629A}" type="sibTrans" cxnId="{F831B4E4-11E0-4FB2-9123-91F85D82EE23}">
      <dgm:prSet/>
      <dgm:spPr/>
      <dgm:t>
        <a:bodyPr/>
        <a:lstStyle/>
        <a:p>
          <a:endParaRPr lang="zh-CN" altLang="en-US"/>
        </a:p>
      </dgm:t>
    </dgm:pt>
    <dgm:pt modelId="{A3A23C63-D32B-4608-87BD-95AB3F6784CD}" type="pres">
      <dgm:prSet presAssocID="{8F27C9E9-1174-473C-A189-2384A8279F8A}" presName="linear" presStyleCnt="0">
        <dgm:presLayoutVars>
          <dgm:dir/>
          <dgm:animLvl val="lvl"/>
          <dgm:resizeHandles val="exact"/>
        </dgm:presLayoutVars>
      </dgm:prSet>
      <dgm:spPr/>
    </dgm:pt>
    <dgm:pt modelId="{B5F2B8F7-CBA7-4808-BA28-A1427E4C68A6}" type="pres">
      <dgm:prSet presAssocID="{484E321D-5895-4A8D-90AB-C7FE11B0FA36}" presName="parentLin" presStyleCnt="0"/>
      <dgm:spPr/>
    </dgm:pt>
    <dgm:pt modelId="{B51E32A7-C2F4-441A-BCF2-27E6A3D4813E}" type="pres">
      <dgm:prSet presAssocID="{484E321D-5895-4A8D-90AB-C7FE11B0FA36}" presName="parentLeftMargin" presStyleLbl="node1" presStyleIdx="0" presStyleCnt="3"/>
      <dgm:spPr/>
    </dgm:pt>
    <dgm:pt modelId="{069E70C8-F5F4-41D1-A9F7-47CC70B8550B}" type="pres">
      <dgm:prSet presAssocID="{484E321D-5895-4A8D-90AB-C7FE11B0FA36}" presName="parentText" presStyleLbl="node1" presStyleIdx="0" presStyleCnt="3" custScaleX="128468">
        <dgm:presLayoutVars>
          <dgm:chMax val="0"/>
          <dgm:bulletEnabled val="1"/>
        </dgm:presLayoutVars>
      </dgm:prSet>
      <dgm:spPr/>
    </dgm:pt>
    <dgm:pt modelId="{525E5AC1-916E-4662-8E33-015B6309BA50}" type="pres">
      <dgm:prSet presAssocID="{484E321D-5895-4A8D-90AB-C7FE11B0FA36}" presName="negativeSpace" presStyleCnt="0"/>
      <dgm:spPr/>
    </dgm:pt>
    <dgm:pt modelId="{C9CE136C-36E6-44A2-A3BE-437D725698B5}" type="pres">
      <dgm:prSet presAssocID="{484E321D-5895-4A8D-90AB-C7FE11B0FA36}" presName="childText" presStyleLbl="conFgAcc1" presStyleIdx="0" presStyleCnt="3">
        <dgm:presLayoutVars>
          <dgm:bulletEnabled val="1"/>
        </dgm:presLayoutVars>
      </dgm:prSet>
      <dgm:spPr>
        <a:noFill/>
        <a:ln>
          <a:solidFill>
            <a:srgbClr val="FFDC0D"/>
          </a:solidFill>
        </a:ln>
      </dgm:spPr>
    </dgm:pt>
    <dgm:pt modelId="{73463FEA-383F-4B51-8D1B-2D0CDCBFAEC1}" type="pres">
      <dgm:prSet presAssocID="{021AE886-3FB1-4E74-8999-7CBF70E03692}" presName="spaceBetweenRectangles" presStyleCnt="0"/>
      <dgm:spPr/>
    </dgm:pt>
    <dgm:pt modelId="{BE3D1EAB-D642-A54A-9769-68C5C52937E3}" type="pres">
      <dgm:prSet presAssocID="{D087BFDC-7CF8-CF4B-857C-14A5D0675809}" presName="parentLin" presStyleCnt="0"/>
      <dgm:spPr/>
    </dgm:pt>
    <dgm:pt modelId="{1B87ED9F-B928-F243-A55E-E3078A888C3F}" type="pres">
      <dgm:prSet presAssocID="{D087BFDC-7CF8-CF4B-857C-14A5D0675809}" presName="parentLeftMargin" presStyleLbl="node1" presStyleIdx="0" presStyleCnt="3"/>
      <dgm:spPr/>
    </dgm:pt>
    <dgm:pt modelId="{2DC9B0C4-EC77-894C-A3F0-0F6784BD0409}" type="pres">
      <dgm:prSet presAssocID="{D087BFDC-7CF8-CF4B-857C-14A5D0675809}" presName="parentText" presStyleLbl="node1" presStyleIdx="1" presStyleCnt="3" custScaleX="128499" custLinFactNeighborX="-6573">
        <dgm:presLayoutVars>
          <dgm:chMax val="0"/>
          <dgm:bulletEnabled val="1"/>
        </dgm:presLayoutVars>
      </dgm:prSet>
      <dgm:spPr/>
    </dgm:pt>
    <dgm:pt modelId="{E3EC2429-BD4C-2943-AE8E-59FE27B81C2F}" type="pres">
      <dgm:prSet presAssocID="{D087BFDC-7CF8-CF4B-857C-14A5D0675809}" presName="negativeSpace" presStyleCnt="0"/>
      <dgm:spPr/>
    </dgm:pt>
    <dgm:pt modelId="{F1C4AB0E-9042-4343-A71F-024156FDF5AF}" type="pres">
      <dgm:prSet presAssocID="{D087BFDC-7CF8-CF4B-857C-14A5D0675809}" presName="childText" presStyleLbl="conFgAcc1" presStyleIdx="1" presStyleCnt="3">
        <dgm:presLayoutVars>
          <dgm:bulletEnabled val="1"/>
        </dgm:presLayoutVars>
      </dgm:prSet>
      <dgm:spPr>
        <a:noFill/>
        <a:ln>
          <a:solidFill>
            <a:srgbClr val="FFDC0D"/>
          </a:solidFill>
        </a:ln>
      </dgm:spPr>
    </dgm:pt>
    <dgm:pt modelId="{175732A3-1C69-EF44-A1EB-189ED842D363}" type="pres">
      <dgm:prSet presAssocID="{787E8A9E-B39C-7D41-AD24-18E54905B41D}" presName="spaceBetweenRectangles" presStyleCnt="0"/>
      <dgm:spPr/>
    </dgm:pt>
    <dgm:pt modelId="{7734771C-27C7-40A3-AEF5-8D4184D58122}" type="pres">
      <dgm:prSet presAssocID="{64E1BE3C-01AB-462B-AA0F-11B94371D43E}" presName="parentLin" presStyleCnt="0"/>
      <dgm:spPr/>
    </dgm:pt>
    <dgm:pt modelId="{BA55DC94-6F79-4A62-A438-AD2D2E10BC9A}" type="pres">
      <dgm:prSet presAssocID="{64E1BE3C-01AB-462B-AA0F-11B94371D43E}" presName="parentLeftMargin" presStyleLbl="node1" presStyleIdx="1" presStyleCnt="3"/>
      <dgm:spPr/>
    </dgm:pt>
    <dgm:pt modelId="{53F457A9-9EF5-4FD2-BAC4-64B1F60A392A}" type="pres">
      <dgm:prSet presAssocID="{64E1BE3C-01AB-462B-AA0F-11B94371D43E}" presName="parentText" presStyleLbl="node1" presStyleIdx="2" presStyleCnt="3" custScaleX="128505">
        <dgm:presLayoutVars>
          <dgm:chMax val="0"/>
          <dgm:bulletEnabled val="1"/>
        </dgm:presLayoutVars>
      </dgm:prSet>
      <dgm:spPr/>
    </dgm:pt>
    <dgm:pt modelId="{50315D37-8AAE-49A2-8499-D5C229FDB8BA}" type="pres">
      <dgm:prSet presAssocID="{64E1BE3C-01AB-462B-AA0F-11B94371D43E}" presName="negativeSpace" presStyleCnt="0"/>
      <dgm:spPr/>
    </dgm:pt>
    <dgm:pt modelId="{9F8C9FE6-D493-4DD4-9372-0692FDDAD313}" type="pres">
      <dgm:prSet presAssocID="{64E1BE3C-01AB-462B-AA0F-11B94371D43E}" presName="childText" presStyleLbl="conFgAcc1" presStyleIdx="2" presStyleCnt="3">
        <dgm:presLayoutVars>
          <dgm:bulletEnabled val="1"/>
        </dgm:presLayoutVars>
      </dgm:prSet>
      <dgm:spPr>
        <a:noFill/>
        <a:ln>
          <a:solidFill>
            <a:srgbClr val="FFDC0D"/>
          </a:solidFill>
        </a:ln>
      </dgm:spPr>
    </dgm:pt>
  </dgm:ptLst>
  <dgm:cxnLst>
    <dgm:cxn modelId="{0F916718-353D-4022-B384-0E9EB13BB27A}" type="presOf" srcId="{64E1BE3C-01AB-462B-AA0F-11B94371D43E}" destId="{53F457A9-9EF5-4FD2-BAC4-64B1F60A392A}" srcOrd="1" destOrd="0" presId="urn:microsoft.com/office/officeart/2005/8/layout/list1#1"/>
    <dgm:cxn modelId="{5449DF47-ADDE-4182-A9D0-2E5F2798FF97}" type="presOf" srcId="{484E321D-5895-4A8D-90AB-C7FE11B0FA36}" destId="{B51E32A7-C2F4-441A-BCF2-27E6A3D4813E}" srcOrd="0" destOrd="0" presId="urn:microsoft.com/office/officeart/2005/8/layout/list1#1"/>
    <dgm:cxn modelId="{0C3BEE4B-4745-4229-8C29-E8E716F0326B}" srcId="{8F27C9E9-1174-473C-A189-2384A8279F8A}" destId="{D087BFDC-7CF8-CF4B-857C-14A5D0675809}" srcOrd="1" destOrd="0" parTransId="{55B1F53D-0F49-3A49-A579-F04E97646D2E}" sibTransId="{787E8A9E-B39C-7D41-AD24-18E54905B41D}"/>
    <dgm:cxn modelId="{93EAB866-B73D-4508-A006-1181D2F10F70}" type="presOf" srcId="{D087BFDC-7CF8-CF4B-857C-14A5D0675809}" destId="{2DC9B0C4-EC77-894C-A3F0-0F6784BD0409}" srcOrd="1" destOrd="0" presId="urn:microsoft.com/office/officeart/2005/8/layout/list1#1"/>
    <dgm:cxn modelId="{F7F80E9D-9DDD-4386-82F6-291359926944}" type="presOf" srcId="{D087BFDC-7CF8-CF4B-857C-14A5D0675809}" destId="{1B87ED9F-B928-F243-A55E-E3078A888C3F}" srcOrd="0" destOrd="0" presId="urn:microsoft.com/office/officeart/2005/8/layout/list1#1"/>
    <dgm:cxn modelId="{59B0A7A2-823C-4CE7-8038-6D5FB92221CF}" srcId="{8F27C9E9-1174-473C-A189-2384A8279F8A}" destId="{484E321D-5895-4A8D-90AB-C7FE11B0FA36}" srcOrd="0" destOrd="0" parTransId="{0B1FA207-6E25-43D5-8E43-A982CEBFFA81}" sibTransId="{021AE886-3FB1-4E74-8999-7CBF70E03692}"/>
    <dgm:cxn modelId="{DCEEB1A2-D6BC-4F69-9389-4AC6690EE836}" type="presOf" srcId="{484E321D-5895-4A8D-90AB-C7FE11B0FA36}" destId="{069E70C8-F5F4-41D1-A9F7-47CC70B8550B}" srcOrd="1" destOrd="0" presId="urn:microsoft.com/office/officeart/2005/8/layout/list1#1"/>
    <dgm:cxn modelId="{A005F9AE-68A7-4C87-9E44-D23E91B1D3DD}" type="presOf" srcId="{64E1BE3C-01AB-462B-AA0F-11B94371D43E}" destId="{BA55DC94-6F79-4A62-A438-AD2D2E10BC9A}" srcOrd="0" destOrd="0" presId="urn:microsoft.com/office/officeart/2005/8/layout/list1#1"/>
    <dgm:cxn modelId="{7AF125C5-E391-4A1F-A19B-6F8B9FCDF193}" type="presOf" srcId="{8F27C9E9-1174-473C-A189-2384A8279F8A}" destId="{A3A23C63-D32B-4608-87BD-95AB3F6784CD}" srcOrd="0" destOrd="0" presId="urn:microsoft.com/office/officeart/2005/8/layout/list1#1"/>
    <dgm:cxn modelId="{F831B4E4-11E0-4FB2-9123-91F85D82EE23}" srcId="{8F27C9E9-1174-473C-A189-2384A8279F8A}" destId="{64E1BE3C-01AB-462B-AA0F-11B94371D43E}" srcOrd="2" destOrd="0" parTransId="{F472D515-37D6-45CE-8727-AB1999A5A9DD}" sibTransId="{5FC71625-5275-4987-8D05-0D2743BA629A}"/>
    <dgm:cxn modelId="{0EE80817-EC1A-462D-AA05-D7E8E036B13B}" type="presParOf" srcId="{A3A23C63-D32B-4608-87BD-95AB3F6784CD}" destId="{B5F2B8F7-CBA7-4808-BA28-A1427E4C68A6}" srcOrd="0" destOrd="0" presId="urn:microsoft.com/office/officeart/2005/8/layout/list1#1"/>
    <dgm:cxn modelId="{4E472DE9-3C61-4F9D-A2AD-191053D0D58E}" type="presParOf" srcId="{B5F2B8F7-CBA7-4808-BA28-A1427E4C68A6}" destId="{B51E32A7-C2F4-441A-BCF2-27E6A3D4813E}" srcOrd="0" destOrd="0" presId="urn:microsoft.com/office/officeart/2005/8/layout/list1#1"/>
    <dgm:cxn modelId="{50AD3B59-DEAA-434E-A83C-30275D464CC8}" type="presParOf" srcId="{B5F2B8F7-CBA7-4808-BA28-A1427E4C68A6}" destId="{069E70C8-F5F4-41D1-A9F7-47CC70B8550B}" srcOrd="1" destOrd="0" presId="urn:microsoft.com/office/officeart/2005/8/layout/list1#1"/>
    <dgm:cxn modelId="{B2B633F5-4AE9-455E-8E6A-6CE4E85F93D4}" type="presParOf" srcId="{A3A23C63-D32B-4608-87BD-95AB3F6784CD}" destId="{525E5AC1-916E-4662-8E33-015B6309BA50}" srcOrd="1" destOrd="0" presId="urn:microsoft.com/office/officeart/2005/8/layout/list1#1"/>
    <dgm:cxn modelId="{93B51384-B7B9-4F24-8A25-4AD0F4A44B2D}" type="presParOf" srcId="{A3A23C63-D32B-4608-87BD-95AB3F6784CD}" destId="{C9CE136C-36E6-44A2-A3BE-437D725698B5}" srcOrd="2" destOrd="0" presId="urn:microsoft.com/office/officeart/2005/8/layout/list1#1"/>
    <dgm:cxn modelId="{E10B5F46-D6C8-40EA-B0A0-B578CC4F1DF7}" type="presParOf" srcId="{A3A23C63-D32B-4608-87BD-95AB3F6784CD}" destId="{73463FEA-383F-4B51-8D1B-2D0CDCBFAEC1}" srcOrd="3" destOrd="0" presId="urn:microsoft.com/office/officeart/2005/8/layout/list1#1"/>
    <dgm:cxn modelId="{DEFC8EAF-A565-45C0-B307-D526F962204A}" type="presParOf" srcId="{A3A23C63-D32B-4608-87BD-95AB3F6784CD}" destId="{BE3D1EAB-D642-A54A-9769-68C5C52937E3}" srcOrd="4" destOrd="0" presId="urn:microsoft.com/office/officeart/2005/8/layout/list1#1"/>
    <dgm:cxn modelId="{F9C20E93-58A3-49FF-84B5-F639A7FEB62C}" type="presParOf" srcId="{BE3D1EAB-D642-A54A-9769-68C5C52937E3}" destId="{1B87ED9F-B928-F243-A55E-E3078A888C3F}" srcOrd="0" destOrd="0" presId="urn:microsoft.com/office/officeart/2005/8/layout/list1#1"/>
    <dgm:cxn modelId="{2AC11E31-68B9-4E82-B606-858E151FB5F9}" type="presParOf" srcId="{BE3D1EAB-D642-A54A-9769-68C5C52937E3}" destId="{2DC9B0C4-EC77-894C-A3F0-0F6784BD0409}" srcOrd="1" destOrd="0" presId="urn:microsoft.com/office/officeart/2005/8/layout/list1#1"/>
    <dgm:cxn modelId="{1C40DB2A-0D8D-48FC-B0FB-911C242A8A4D}" type="presParOf" srcId="{A3A23C63-D32B-4608-87BD-95AB3F6784CD}" destId="{E3EC2429-BD4C-2943-AE8E-59FE27B81C2F}" srcOrd="5" destOrd="0" presId="urn:microsoft.com/office/officeart/2005/8/layout/list1#1"/>
    <dgm:cxn modelId="{B9B63460-7AC2-4EF0-926B-1C7C7F62C9AE}" type="presParOf" srcId="{A3A23C63-D32B-4608-87BD-95AB3F6784CD}" destId="{F1C4AB0E-9042-4343-A71F-024156FDF5AF}" srcOrd="6" destOrd="0" presId="urn:microsoft.com/office/officeart/2005/8/layout/list1#1"/>
    <dgm:cxn modelId="{77D06A19-B0C6-4F4F-BF22-F25D46436636}" type="presParOf" srcId="{A3A23C63-D32B-4608-87BD-95AB3F6784CD}" destId="{175732A3-1C69-EF44-A1EB-189ED842D363}" srcOrd="7" destOrd="0" presId="urn:microsoft.com/office/officeart/2005/8/layout/list1#1"/>
    <dgm:cxn modelId="{22778CD6-D42C-444C-8AA4-237B18B779EE}" type="presParOf" srcId="{A3A23C63-D32B-4608-87BD-95AB3F6784CD}" destId="{7734771C-27C7-40A3-AEF5-8D4184D58122}" srcOrd="8" destOrd="0" presId="urn:microsoft.com/office/officeart/2005/8/layout/list1#1"/>
    <dgm:cxn modelId="{B7396244-9D36-48DA-93AF-156428F26B71}" type="presParOf" srcId="{7734771C-27C7-40A3-AEF5-8D4184D58122}" destId="{BA55DC94-6F79-4A62-A438-AD2D2E10BC9A}" srcOrd="0" destOrd="0" presId="urn:microsoft.com/office/officeart/2005/8/layout/list1#1"/>
    <dgm:cxn modelId="{B0F091E9-280E-4C95-B81F-032FB804879D}" type="presParOf" srcId="{7734771C-27C7-40A3-AEF5-8D4184D58122}" destId="{53F457A9-9EF5-4FD2-BAC4-64B1F60A392A}" srcOrd="1" destOrd="0" presId="urn:microsoft.com/office/officeart/2005/8/layout/list1#1"/>
    <dgm:cxn modelId="{F586F26F-491A-4945-8124-E18563873B16}" type="presParOf" srcId="{A3A23C63-D32B-4608-87BD-95AB3F6784CD}" destId="{50315D37-8AAE-49A2-8499-D5C229FDB8BA}" srcOrd="9" destOrd="0" presId="urn:microsoft.com/office/officeart/2005/8/layout/list1#1"/>
    <dgm:cxn modelId="{562BB91F-CA27-447F-BB5E-94AC253E8F37}" type="presParOf" srcId="{A3A23C63-D32B-4608-87BD-95AB3F6784CD}" destId="{9F8C9FE6-D493-4DD4-9372-0692FDDAD313}"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27C9E9-1174-473C-A189-2384A8279F8A}" type="doc">
      <dgm:prSet loTypeId="urn:microsoft.com/office/officeart/2005/8/layout/list1#1" loCatId="list" qsTypeId="urn:microsoft.com/office/officeart/2005/8/quickstyle/simple1#1" qsCatId="simple" csTypeId="urn:microsoft.com/office/officeart/2005/8/colors/accent2_2#1" csCatId="accent2" phldr="1"/>
      <dgm:spPr/>
      <dgm:t>
        <a:bodyPr/>
        <a:lstStyle/>
        <a:p>
          <a:endParaRPr lang="zh-CN" altLang="en-US"/>
        </a:p>
      </dgm:t>
    </dgm:pt>
    <dgm:pt modelId="{484E321D-5895-4A8D-90AB-C7FE11B0FA36}">
      <dgm:prSet phldrT="[文本]" phldr="0" custT="1"/>
      <dgm:spPr>
        <a:solidFill>
          <a:srgbClr val="DA9882"/>
        </a:solidFill>
        <a:ln>
          <a:solidFill>
            <a:schemeClr val="lt1">
              <a:hueOff val="0"/>
              <a:satOff val="0"/>
              <a:lumOff val="0"/>
              <a:alpha val="20000"/>
            </a:schemeClr>
          </a:solidFill>
        </a:ln>
      </dgm:spPr>
      <dgm:t>
        <a:bodyPr vert="horz" wrap="square"/>
        <a:lstStyle/>
        <a:p>
          <a:pPr>
            <a:lnSpc>
              <a:spcPct val="100000"/>
            </a:lnSpc>
            <a:spcBef>
              <a:spcPct val="0"/>
            </a:spcBef>
            <a:spcAft>
              <a:spcPct val="35000"/>
            </a:spcAft>
          </a:pPr>
          <a:r>
            <a:rPr lang="zh-CN" altLang="en-US" sz="2000" b="0" dirty="0">
              <a:solidFill>
                <a:schemeClr val="bg1"/>
              </a:solidFill>
              <a:latin typeface="微软雅黑" panose="020B0503020204020204" charset="-122"/>
              <a:ea typeface="微软雅黑" panose="020B0503020204020204" charset="-122"/>
            </a:rPr>
            <a:t>一、</a:t>
          </a:r>
          <a:r>
            <a:rPr lang="en-US" sz="2000" b="0" i="0" dirty="0"/>
            <a:t>T3</a:t>
          </a:r>
          <a:r>
            <a:rPr lang="zh-CN" altLang="en-US" sz="2000" b="0" i="0" dirty="0"/>
            <a:t>出行数据湖架构介绍</a:t>
          </a:r>
          <a:endParaRPr lang="zh-CN" altLang="en-US" sz="2000" b="0" dirty="0">
            <a:solidFill>
              <a:schemeClr val="bg1"/>
            </a:solidFill>
            <a:latin typeface="微软雅黑" panose="020B0503020204020204" charset="-122"/>
            <a:ea typeface="微软雅黑" panose="020B0503020204020204" charset="-122"/>
          </a:endParaRPr>
        </a:p>
      </dgm:t>
    </dgm:pt>
    <dgm:pt modelId="{0B1FA207-6E25-43D5-8E43-A982CEBFFA81}" type="parTrans" cxnId="{59B0A7A2-823C-4CE7-8038-6D5FB92221CF}">
      <dgm:prSet/>
      <dgm:spPr/>
      <dgm:t>
        <a:bodyPr/>
        <a:lstStyle/>
        <a:p>
          <a:endParaRPr lang="zh-CN" altLang="en-US"/>
        </a:p>
      </dgm:t>
    </dgm:pt>
    <dgm:pt modelId="{021AE886-3FB1-4E74-8999-7CBF70E03692}" type="sibTrans" cxnId="{59B0A7A2-823C-4CE7-8038-6D5FB92221CF}">
      <dgm:prSet/>
      <dgm:spPr/>
      <dgm:t>
        <a:bodyPr/>
        <a:lstStyle/>
        <a:p>
          <a:endParaRPr lang="zh-CN" altLang="en-US"/>
        </a:p>
      </dgm:t>
    </dgm:pt>
    <dgm:pt modelId="{D087BFDC-7CF8-CF4B-857C-14A5D0675809}">
      <dgm:prSet custT="1"/>
      <dgm:spPr>
        <a:solidFill>
          <a:srgbClr val="DA9882"/>
        </a:solidFill>
        <a:ln>
          <a:noFill/>
        </a:ln>
      </dgm:spPr>
      <dgm:t>
        <a:bodyPr/>
        <a:lstStyle/>
        <a:p>
          <a:r>
            <a:rPr lang="zh-CN" altLang="en-US" sz="2000" b="1" kern="1200" dirty="0">
              <a:solidFill>
                <a:srgbClr val="7030A0"/>
              </a:solidFill>
              <a:latin typeface="微软雅黑" panose="020B0503020204020204" charset="-122"/>
              <a:ea typeface="微软雅黑" panose="020B0503020204020204" charset="-122"/>
            </a:rPr>
            <a:t>二、</a:t>
          </a:r>
          <a:r>
            <a:rPr lang="zh-CN" altLang="en-US" sz="2000" b="1" kern="1200" dirty="0">
              <a:solidFill>
                <a:srgbClr val="7030A0"/>
              </a:solidFill>
              <a:latin typeface="微软雅黑" panose="020B0503020204020204" charset="-122"/>
              <a:ea typeface="微软雅黑" panose="020B0503020204020204" charset="-122"/>
              <a:cs typeface="+mn-cs"/>
            </a:rPr>
            <a:t>数据湖框架</a:t>
          </a:r>
          <a:r>
            <a:rPr lang="en-US" altLang="zh-CN" sz="2000" b="1" kern="1200" dirty="0">
              <a:solidFill>
                <a:srgbClr val="7030A0"/>
              </a:solidFill>
              <a:latin typeface="微软雅黑" panose="020B0503020204020204" charset="-122"/>
              <a:ea typeface="微软雅黑" panose="020B0503020204020204" charset="-122"/>
              <a:cs typeface="+mn-cs"/>
            </a:rPr>
            <a:t>Hudi</a:t>
          </a:r>
          <a:r>
            <a:rPr lang="zh-CN" altLang="en-US" sz="2000" b="1" kern="1200" dirty="0">
              <a:solidFill>
                <a:srgbClr val="7030A0"/>
              </a:solidFill>
              <a:latin typeface="微软雅黑" panose="020B0503020204020204" charset="-122"/>
              <a:ea typeface="微软雅黑" panose="020B0503020204020204" charset="-122"/>
              <a:cs typeface="+mn-cs"/>
            </a:rPr>
            <a:t>简介</a:t>
          </a:r>
          <a:endParaRPr lang="en-US" sz="2000" b="1" kern="1200" dirty="0">
            <a:solidFill>
              <a:srgbClr val="7030A0"/>
            </a:solidFill>
            <a:latin typeface="微软雅黑" panose="020B0503020204020204" charset="-122"/>
            <a:ea typeface="微软雅黑" panose="020B0503020204020204" charset="-122"/>
            <a:cs typeface="+mn-cs"/>
          </a:endParaRPr>
        </a:p>
      </dgm:t>
    </dgm:pt>
    <dgm:pt modelId="{55B1F53D-0F49-3A49-A579-F04E97646D2E}" type="parTrans" cxnId="{0C3BEE4B-4745-4229-8C29-E8E716F0326B}">
      <dgm:prSet/>
      <dgm:spPr/>
      <dgm:t>
        <a:bodyPr/>
        <a:lstStyle/>
        <a:p>
          <a:endParaRPr lang="en-US"/>
        </a:p>
      </dgm:t>
    </dgm:pt>
    <dgm:pt modelId="{787E8A9E-B39C-7D41-AD24-18E54905B41D}" type="sibTrans" cxnId="{0C3BEE4B-4745-4229-8C29-E8E716F0326B}">
      <dgm:prSet/>
      <dgm:spPr/>
      <dgm:t>
        <a:bodyPr/>
        <a:lstStyle/>
        <a:p>
          <a:endParaRPr lang="en-US"/>
        </a:p>
      </dgm:t>
    </dgm:pt>
    <dgm:pt modelId="{64E1BE3C-01AB-462B-AA0F-11B94371D43E}">
      <dgm:prSet phldrT="[文本]" custT="1"/>
      <dgm:spPr>
        <a:solidFill>
          <a:srgbClr val="DA9882"/>
        </a:solidFill>
        <a:ln>
          <a:noFill/>
        </a:ln>
      </dgm:spPr>
      <dgm:t>
        <a:bodyPr/>
        <a:lstStyle/>
        <a:p>
          <a:r>
            <a:rPr lang="zh-CN" altLang="en-US" sz="2000" dirty="0">
              <a:latin typeface="微软雅黑" panose="020B0503020204020204" charset="-122"/>
              <a:ea typeface="微软雅黑" panose="020B0503020204020204" charset="-122"/>
            </a:rPr>
            <a:t>三、</a:t>
          </a:r>
          <a:r>
            <a:rPr lang="zh-CN" altLang="en-US" sz="2000" b="0" i="0" dirty="0"/>
            <a:t>湖上低延迟</a:t>
          </a:r>
          <a:r>
            <a:rPr lang="en-US" altLang="zh-CN" sz="2000" b="0" i="0" dirty="0"/>
            <a:t>Pipeline</a:t>
          </a:r>
          <a:r>
            <a:rPr lang="zh-CN" altLang="en-US" sz="2000" b="0" i="0" dirty="0"/>
            <a:t>高效调度与加工的实践</a:t>
          </a:r>
          <a:endParaRPr lang="zh-CN" altLang="en-US" sz="2000" dirty="0">
            <a:latin typeface="微软雅黑" panose="020B0503020204020204" charset="-122"/>
            <a:ea typeface="微软雅黑" panose="020B0503020204020204" charset="-122"/>
          </a:endParaRPr>
        </a:p>
      </dgm:t>
    </dgm:pt>
    <dgm:pt modelId="{F472D515-37D6-45CE-8727-AB1999A5A9DD}" type="parTrans" cxnId="{F831B4E4-11E0-4FB2-9123-91F85D82EE23}">
      <dgm:prSet/>
      <dgm:spPr/>
      <dgm:t>
        <a:bodyPr/>
        <a:lstStyle/>
        <a:p>
          <a:endParaRPr lang="zh-CN" altLang="en-US"/>
        </a:p>
      </dgm:t>
    </dgm:pt>
    <dgm:pt modelId="{5FC71625-5275-4987-8D05-0D2743BA629A}" type="sibTrans" cxnId="{F831B4E4-11E0-4FB2-9123-91F85D82EE23}">
      <dgm:prSet/>
      <dgm:spPr/>
      <dgm:t>
        <a:bodyPr/>
        <a:lstStyle/>
        <a:p>
          <a:endParaRPr lang="zh-CN" altLang="en-US"/>
        </a:p>
      </dgm:t>
    </dgm:pt>
    <dgm:pt modelId="{A3A23C63-D32B-4608-87BD-95AB3F6784CD}" type="pres">
      <dgm:prSet presAssocID="{8F27C9E9-1174-473C-A189-2384A8279F8A}" presName="linear" presStyleCnt="0">
        <dgm:presLayoutVars>
          <dgm:dir/>
          <dgm:animLvl val="lvl"/>
          <dgm:resizeHandles val="exact"/>
        </dgm:presLayoutVars>
      </dgm:prSet>
      <dgm:spPr/>
    </dgm:pt>
    <dgm:pt modelId="{B5F2B8F7-CBA7-4808-BA28-A1427E4C68A6}" type="pres">
      <dgm:prSet presAssocID="{484E321D-5895-4A8D-90AB-C7FE11B0FA36}" presName="parentLin" presStyleCnt="0"/>
      <dgm:spPr/>
    </dgm:pt>
    <dgm:pt modelId="{B51E32A7-C2F4-441A-BCF2-27E6A3D4813E}" type="pres">
      <dgm:prSet presAssocID="{484E321D-5895-4A8D-90AB-C7FE11B0FA36}" presName="parentLeftMargin" presStyleLbl="node1" presStyleIdx="0" presStyleCnt="3"/>
      <dgm:spPr/>
    </dgm:pt>
    <dgm:pt modelId="{069E70C8-F5F4-41D1-A9F7-47CC70B8550B}" type="pres">
      <dgm:prSet presAssocID="{484E321D-5895-4A8D-90AB-C7FE11B0FA36}" presName="parentText" presStyleLbl="node1" presStyleIdx="0" presStyleCnt="3" custScaleX="128468">
        <dgm:presLayoutVars>
          <dgm:chMax val="0"/>
          <dgm:bulletEnabled val="1"/>
        </dgm:presLayoutVars>
      </dgm:prSet>
      <dgm:spPr/>
    </dgm:pt>
    <dgm:pt modelId="{525E5AC1-916E-4662-8E33-015B6309BA50}" type="pres">
      <dgm:prSet presAssocID="{484E321D-5895-4A8D-90AB-C7FE11B0FA36}" presName="negativeSpace" presStyleCnt="0"/>
      <dgm:spPr/>
    </dgm:pt>
    <dgm:pt modelId="{C9CE136C-36E6-44A2-A3BE-437D725698B5}" type="pres">
      <dgm:prSet presAssocID="{484E321D-5895-4A8D-90AB-C7FE11B0FA36}" presName="childText" presStyleLbl="conFgAcc1" presStyleIdx="0" presStyleCnt="3">
        <dgm:presLayoutVars>
          <dgm:bulletEnabled val="1"/>
        </dgm:presLayoutVars>
      </dgm:prSet>
      <dgm:spPr>
        <a:noFill/>
        <a:ln>
          <a:solidFill>
            <a:srgbClr val="FFDC0D"/>
          </a:solidFill>
        </a:ln>
      </dgm:spPr>
    </dgm:pt>
    <dgm:pt modelId="{73463FEA-383F-4B51-8D1B-2D0CDCBFAEC1}" type="pres">
      <dgm:prSet presAssocID="{021AE886-3FB1-4E74-8999-7CBF70E03692}" presName="spaceBetweenRectangles" presStyleCnt="0"/>
      <dgm:spPr/>
    </dgm:pt>
    <dgm:pt modelId="{BE3D1EAB-D642-A54A-9769-68C5C52937E3}" type="pres">
      <dgm:prSet presAssocID="{D087BFDC-7CF8-CF4B-857C-14A5D0675809}" presName="parentLin" presStyleCnt="0"/>
      <dgm:spPr/>
    </dgm:pt>
    <dgm:pt modelId="{1B87ED9F-B928-F243-A55E-E3078A888C3F}" type="pres">
      <dgm:prSet presAssocID="{D087BFDC-7CF8-CF4B-857C-14A5D0675809}" presName="parentLeftMargin" presStyleLbl="node1" presStyleIdx="0" presStyleCnt="3"/>
      <dgm:spPr/>
    </dgm:pt>
    <dgm:pt modelId="{2DC9B0C4-EC77-894C-A3F0-0F6784BD0409}" type="pres">
      <dgm:prSet presAssocID="{D087BFDC-7CF8-CF4B-857C-14A5D0675809}" presName="parentText" presStyleLbl="node1" presStyleIdx="1" presStyleCnt="3" custScaleX="128499" custLinFactNeighborX="-6573">
        <dgm:presLayoutVars>
          <dgm:chMax val="0"/>
          <dgm:bulletEnabled val="1"/>
        </dgm:presLayoutVars>
      </dgm:prSet>
      <dgm:spPr/>
    </dgm:pt>
    <dgm:pt modelId="{E3EC2429-BD4C-2943-AE8E-59FE27B81C2F}" type="pres">
      <dgm:prSet presAssocID="{D087BFDC-7CF8-CF4B-857C-14A5D0675809}" presName="negativeSpace" presStyleCnt="0"/>
      <dgm:spPr/>
    </dgm:pt>
    <dgm:pt modelId="{F1C4AB0E-9042-4343-A71F-024156FDF5AF}" type="pres">
      <dgm:prSet presAssocID="{D087BFDC-7CF8-CF4B-857C-14A5D0675809}" presName="childText" presStyleLbl="conFgAcc1" presStyleIdx="1" presStyleCnt="3">
        <dgm:presLayoutVars>
          <dgm:bulletEnabled val="1"/>
        </dgm:presLayoutVars>
      </dgm:prSet>
      <dgm:spPr>
        <a:noFill/>
        <a:ln>
          <a:solidFill>
            <a:srgbClr val="FFDC0D"/>
          </a:solidFill>
        </a:ln>
      </dgm:spPr>
    </dgm:pt>
    <dgm:pt modelId="{175732A3-1C69-EF44-A1EB-189ED842D363}" type="pres">
      <dgm:prSet presAssocID="{787E8A9E-B39C-7D41-AD24-18E54905B41D}" presName="spaceBetweenRectangles" presStyleCnt="0"/>
      <dgm:spPr/>
    </dgm:pt>
    <dgm:pt modelId="{7734771C-27C7-40A3-AEF5-8D4184D58122}" type="pres">
      <dgm:prSet presAssocID="{64E1BE3C-01AB-462B-AA0F-11B94371D43E}" presName="parentLin" presStyleCnt="0"/>
      <dgm:spPr/>
    </dgm:pt>
    <dgm:pt modelId="{BA55DC94-6F79-4A62-A438-AD2D2E10BC9A}" type="pres">
      <dgm:prSet presAssocID="{64E1BE3C-01AB-462B-AA0F-11B94371D43E}" presName="parentLeftMargin" presStyleLbl="node1" presStyleIdx="1" presStyleCnt="3"/>
      <dgm:spPr/>
    </dgm:pt>
    <dgm:pt modelId="{53F457A9-9EF5-4FD2-BAC4-64B1F60A392A}" type="pres">
      <dgm:prSet presAssocID="{64E1BE3C-01AB-462B-AA0F-11B94371D43E}" presName="parentText" presStyleLbl="node1" presStyleIdx="2" presStyleCnt="3" custScaleX="128505">
        <dgm:presLayoutVars>
          <dgm:chMax val="0"/>
          <dgm:bulletEnabled val="1"/>
        </dgm:presLayoutVars>
      </dgm:prSet>
      <dgm:spPr/>
    </dgm:pt>
    <dgm:pt modelId="{50315D37-8AAE-49A2-8499-D5C229FDB8BA}" type="pres">
      <dgm:prSet presAssocID="{64E1BE3C-01AB-462B-AA0F-11B94371D43E}" presName="negativeSpace" presStyleCnt="0"/>
      <dgm:spPr/>
    </dgm:pt>
    <dgm:pt modelId="{9F8C9FE6-D493-4DD4-9372-0692FDDAD313}" type="pres">
      <dgm:prSet presAssocID="{64E1BE3C-01AB-462B-AA0F-11B94371D43E}" presName="childText" presStyleLbl="conFgAcc1" presStyleIdx="2" presStyleCnt="3">
        <dgm:presLayoutVars>
          <dgm:bulletEnabled val="1"/>
        </dgm:presLayoutVars>
      </dgm:prSet>
      <dgm:spPr>
        <a:noFill/>
        <a:ln>
          <a:solidFill>
            <a:srgbClr val="FFDC0D"/>
          </a:solidFill>
        </a:ln>
      </dgm:spPr>
    </dgm:pt>
  </dgm:ptLst>
  <dgm:cxnLst>
    <dgm:cxn modelId="{0F916718-353D-4022-B384-0E9EB13BB27A}" type="presOf" srcId="{64E1BE3C-01AB-462B-AA0F-11B94371D43E}" destId="{53F457A9-9EF5-4FD2-BAC4-64B1F60A392A}" srcOrd="1" destOrd="0" presId="urn:microsoft.com/office/officeart/2005/8/layout/list1#1"/>
    <dgm:cxn modelId="{5449DF47-ADDE-4182-A9D0-2E5F2798FF97}" type="presOf" srcId="{484E321D-5895-4A8D-90AB-C7FE11B0FA36}" destId="{B51E32A7-C2F4-441A-BCF2-27E6A3D4813E}" srcOrd="0" destOrd="0" presId="urn:microsoft.com/office/officeart/2005/8/layout/list1#1"/>
    <dgm:cxn modelId="{0C3BEE4B-4745-4229-8C29-E8E716F0326B}" srcId="{8F27C9E9-1174-473C-A189-2384A8279F8A}" destId="{D087BFDC-7CF8-CF4B-857C-14A5D0675809}" srcOrd="1" destOrd="0" parTransId="{55B1F53D-0F49-3A49-A579-F04E97646D2E}" sibTransId="{787E8A9E-B39C-7D41-AD24-18E54905B41D}"/>
    <dgm:cxn modelId="{93EAB866-B73D-4508-A006-1181D2F10F70}" type="presOf" srcId="{D087BFDC-7CF8-CF4B-857C-14A5D0675809}" destId="{2DC9B0C4-EC77-894C-A3F0-0F6784BD0409}" srcOrd="1" destOrd="0" presId="urn:microsoft.com/office/officeart/2005/8/layout/list1#1"/>
    <dgm:cxn modelId="{F7F80E9D-9DDD-4386-82F6-291359926944}" type="presOf" srcId="{D087BFDC-7CF8-CF4B-857C-14A5D0675809}" destId="{1B87ED9F-B928-F243-A55E-E3078A888C3F}" srcOrd="0" destOrd="0" presId="urn:microsoft.com/office/officeart/2005/8/layout/list1#1"/>
    <dgm:cxn modelId="{59B0A7A2-823C-4CE7-8038-6D5FB92221CF}" srcId="{8F27C9E9-1174-473C-A189-2384A8279F8A}" destId="{484E321D-5895-4A8D-90AB-C7FE11B0FA36}" srcOrd="0" destOrd="0" parTransId="{0B1FA207-6E25-43D5-8E43-A982CEBFFA81}" sibTransId="{021AE886-3FB1-4E74-8999-7CBF70E03692}"/>
    <dgm:cxn modelId="{DCEEB1A2-D6BC-4F69-9389-4AC6690EE836}" type="presOf" srcId="{484E321D-5895-4A8D-90AB-C7FE11B0FA36}" destId="{069E70C8-F5F4-41D1-A9F7-47CC70B8550B}" srcOrd="1" destOrd="0" presId="urn:microsoft.com/office/officeart/2005/8/layout/list1#1"/>
    <dgm:cxn modelId="{A005F9AE-68A7-4C87-9E44-D23E91B1D3DD}" type="presOf" srcId="{64E1BE3C-01AB-462B-AA0F-11B94371D43E}" destId="{BA55DC94-6F79-4A62-A438-AD2D2E10BC9A}" srcOrd="0" destOrd="0" presId="urn:microsoft.com/office/officeart/2005/8/layout/list1#1"/>
    <dgm:cxn modelId="{7AF125C5-E391-4A1F-A19B-6F8B9FCDF193}" type="presOf" srcId="{8F27C9E9-1174-473C-A189-2384A8279F8A}" destId="{A3A23C63-D32B-4608-87BD-95AB3F6784CD}" srcOrd="0" destOrd="0" presId="urn:microsoft.com/office/officeart/2005/8/layout/list1#1"/>
    <dgm:cxn modelId="{F831B4E4-11E0-4FB2-9123-91F85D82EE23}" srcId="{8F27C9E9-1174-473C-A189-2384A8279F8A}" destId="{64E1BE3C-01AB-462B-AA0F-11B94371D43E}" srcOrd="2" destOrd="0" parTransId="{F472D515-37D6-45CE-8727-AB1999A5A9DD}" sibTransId="{5FC71625-5275-4987-8D05-0D2743BA629A}"/>
    <dgm:cxn modelId="{0EE80817-EC1A-462D-AA05-D7E8E036B13B}" type="presParOf" srcId="{A3A23C63-D32B-4608-87BD-95AB3F6784CD}" destId="{B5F2B8F7-CBA7-4808-BA28-A1427E4C68A6}" srcOrd="0" destOrd="0" presId="urn:microsoft.com/office/officeart/2005/8/layout/list1#1"/>
    <dgm:cxn modelId="{4E472DE9-3C61-4F9D-A2AD-191053D0D58E}" type="presParOf" srcId="{B5F2B8F7-CBA7-4808-BA28-A1427E4C68A6}" destId="{B51E32A7-C2F4-441A-BCF2-27E6A3D4813E}" srcOrd="0" destOrd="0" presId="urn:microsoft.com/office/officeart/2005/8/layout/list1#1"/>
    <dgm:cxn modelId="{50AD3B59-DEAA-434E-A83C-30275D464CC8}" type="presParOf" srcId="{B5F2B8F7-CBA7-4808-BA28-A1427E4C68A6}" destId="{069E70C8-F5F4-41D1-A9F7-47CC70B8550B}" srcOrd="1" destOrd="0" presId="urn:microsoft.com/office/officeart/2005/8/layout/list1#1"/>
    <dgm:cxn modelId="{B2B633F5-4AE9-455E-8E6A-6CE4E85F93D4}" type="presParOf" srcId="{A3A23C63-D32B-4608-87BD-95AB3F6784CD}" destId="{525E5AC1-916E-4662-8E33-015B6309BA50}" srcOrd="1" destOrd="0" presId="urn:microsoft.com/office/officeart/2005/8/layout/list1#1"/>
    <dgm:cxn modelId="{93B51384-B7B9-4F24-8A25-4AD0F4A44B2D}" type="presParOf" srcId="{A3A23C63-D32B-4608-87BD-95AB3F6784CD}" destId="{C9CE136C-36E6-44A2-A3BE-437D725698B5}" srcOrd="2" destOrd="0" presId="urn:microsoft.com/office/officeart/2005/8/layout/list1#1"/>
    <dgm:cxn modelId="{E10B5F46-D6C8-40EA-B0A0-B578CC4F1DF7}" type="presParOf" srcId="{A3A23C63-D32B-4608-87BD-95AB3F6784CD}" destId="{73463FEA-383F-4B51-8D1B-2D0CDCBFAEC1}" srcOrd="3" destOrd="0" presId="urn:microsoft.com/office/officeart/2005/8/layout/list1#1"/>
    <dgm:cxn modelId="{DEFC8EAF-A565-45C0-B307-D526F962204A}" type="presParOf" srcId="{A3A23C63-D32B-4608-87BD-95AB3F6784CD}" destId="{BE3D1EAB-D642-A54A-9769-68C5C52937E3}" srcOrd="4" destOrd="0" presId="urn:microsoft.com/office/officeart/2005/8/layout/list1#1"/>
    <dgm:cxn modelId="{F9C20E93-58A3-49FF-84B5-F639A7FEB62C}" type="presParOf" srcId="{BE3D1EAB-D642-A54A-9769-68C5C52937E3}" destId="{1B87ED9F-B928-F243-A55E-E3078A888C3F}" srcOrd="0" destOrd="0" presId="urn:microsoft.com/office/officeart/2005/8/layout/list1#1"/>
    <dgm:cxn modelId="{2AC11E31-68B9-4E82-B606-858E151FB5F9}" type="presParOf" srcId="{BE3D1EAB-D642-A54A-9769-68C5C52937E3}" destId="{2DC9B0C4-EC77-894C-A3F0-0F6784BD0409}" srcOrd="1" destOrd="0" presId="urn:microsoft.com/office/officeart/2005/8/layout/list1#1"/>
    <dgm:cxn modelId="{1C40DB2A-0D8D-48FC-B0FB-911C242A8A4D}" type="presParOf" srcId="{A3A23C63-D32B-4608-87BD-95AB3F6784CD}" destId="{E3EC2429-BD4C-2943-AE8E-59FE27B81C2F}" srcOrd="5" destOrd="0" presId="urn:microsoft.com/office/officeart/2005/8/layout/list1#1"/>
    <dgm:cxn modelId="{B9B63460-7AC2-4EF0-926B-1C7C7F62C9AE}" type="presParOf" srcId="{A3A23C63-D32B-4608-87BD-95AB3F6784CD}" destId="{F1C4AB0E-9042-4343-A71F-024156FDF5AF}" srcOrd="6" destOrd="0" presId="urn:microsoft.com/office/officeart/2005/8/layout/list1#1"/>
    <dgm:cxn modelId="{77D06A19-B0C6-4F4F-BF22-F25D46436636}" type="presParOf" srcId="{A3A23C63-D32B-4608-87BD-95AB3F6784CD}" destId="{175732A3-1C69-EF44-A1EB-189ED842D363}" srcOrd="7" destOrd="0" presId="urn:microsoft.com/office/officeart/2005/8/layout/list1#1"/>
    <dgm:cxn modelId="{22778CD6-D42C-444C-8AA4-237B18B779EE}" type="presParOf" srcId="{A3A23C63-D32B-4608-87BD-95AB3F6784CD}" destId="{7734771C-27C7-40A3-AEF5-8D4184D58122}" srcOrd="8" destOrd="0" presId="urn:microsoft.com/office/officeart/2005/8/layout/list1#1"/>
    <dgm:cxn modelId="{B7396244-9D36-48DA-93AF-156428F26B71}" type="presParOf" srcId="{7734771C-27C7-40A3-AEF5-8D4184D58122}" destId="{BA55DC94-6F79-4A62-A438-AD2D2E10BC9A}" srcOrd="0" destOrd="0" presId="urn:microsoft.com/office/officeart/2005/8/layout/list1#1"/>
    <dgm:cxn modelId="{B0F091E9-280E-4C95-B81F-032FB804879D}" type="presParOf" srcId="{7734771C-27C7-40A3-AEF5-8D4184D58122}" destId="{53F457A9-9EF5-4FD2-BAC4-64B1F60A392A}" srcOrd="1" destOrd="0" presId="urn:microsoft.com/office/officeart/2005/8/layout/list1#1"/>
    <dgm:cxn modelId="{F586F26F-491A-4945-8124-E18563873B16}" type="presParOf" srcId="{A3A23C63-D32B-4608-87BD-95AB3F6784CD}" destId="{50315D37-8AAE-49A2-8499-D5C229FDB8BA}" srcOrd="9" destOrd="0" presId="urn:microsoft.com/office/officeart/2005/8/layout/list1#1"/>
    <dgm:cxn modelId="{562BB91F-CA27-447F-BB5E-94AC253E8F37}" type="presParOf" srcId="{A3A23C63-D32B-4608-87BD-95AB3F6784CD}" destId="{9F8C9FE6-D493-4DD4-9372-0692FDDAD313}"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27C9E9-1174-473C-A189-2384A8279F8A}" type="doc">
      <dgm:prSet loTypeId="urn:microsoft.com/office/officeart/2005/8/layout/list1#1" loCatId="list" qsTypeId="urn:microsoft.com/office/officeart/2005/8/quickstyle/simple1#1" qsCatId="simple" csTypeId="urn:microsoft.com/office/officeart/2005/8/colors/accent2_2#1" csCatId="accent2" phldr="1"/>
      <dgm:spPr/>
      <dgm:t>
        <a:bodyPr/>
        <a:lstStyle/>
        <a:p>
          <a:endParaRPr lang="zh-CN" altLang="en-US"/>
        </a:p>
      </dgm:t>
    </dgm:pt>
    <dgm:pt modelId="{484E321D-5895-4A8D-90AB-C7FE11B0FA36}">
      <dgm:prSet phldrT="[文本]" phldr="0" custT="1"/>
      <dgm:spPr>
        <a:solidFill>
          <a:srgbClr val="DA9882"/>
        </a:solidFill>
        <a:ln>
          <a:solidFill>
            <a:schemeClr val="lt1">
              <a:hueOff val="0"/>
              <a:satOff val="0"/>
              <a:lumOff val="0"/>
              <a:alpha val="20000"/>
            </a:schemeClr>
          </a:solidFill>
        </a:ln>
      </dgm:spPr>
      <dgm:t>
        <a:bodyPr vert="horz" wrap="square"/>
        <a:lstStyle/>
        <a:p>
          <a:pPr>
            <a:lnSpc>
              <a:spcPct val="100000"/>
            </a:lnSpc>
            <a:spcBef>
              <a:spcPct val="0"/>
            </a:spcBef>
            <a:spcAft>
              <a:spcPct val="35000"/>
            </a:spcAft>
          </a:pPr>
          <a:r>
            <a:rPr lang="zh-CN" altLang="en-US" sz="2000" b="0" dirty="0">
              <a:solidFill>
                <a:schemeClr val="bg1"/>
              </a:solidFill>
              <a:latin typeface="微软雅黑" panose="020B0503020204020204" charset="-122"/>
              <a:ea typeface="微软雅黑" panose="020B0503020204020204" charset="-122"/>
            </a:rPr>
            <a:t>一、</a:t>
          </a:r>
          <a:r>
            <a:rPr lang="en-US" sz="2000" b="0" i="0" dirty="0"/>
            <a:t>T3</a:t>
          </a:r>
          <a:r>
            <a:rPr lang="zh-CN" altLang="en-US" sz="2000" b="0" i="0" dirty="0"/>
            <a:t>出行数据湖架构介绍</a:t>
          </a:r>
          <a:endParaRPr lang="zh-CN" altLang="en-US" sz="2000" b="0" dirty="0">
            <a:solidFill>
              <a:schemeClr val="bg1"/>
            </a:solidFill>
            <a:latin typeface="微软雅黑" panose="020B0503020204020204" charset="-122"/>
            <a:ea typeface="微软雅黑" panose="020B0503020204020204" charset="-122"/>
          </a:endParaRPr>
        </a:p>
      </dgm:t>
    </dgm:pt>
    <dgm:pt modelId="{0B1FA207-6E25-43D5-8E43-A982CEBFFA81}" type="parTrans" cxnId="{59B0A7A2-823C-4CE7-8038-6D5FB92221CF}">
      <dgm:prSet/>
      <dgm:spPr/>
      <dgm:t>
        <a:bodyPr/>
        <a:lstStyle/>
        <a:p>
          <a:endParaRPr lang="zh-CN" altLang="en-US"/>
        </a:p>
      </dgm:t>
    </dgm:pt>
    <dgm:pt modelId="{021AE886-3FB1-4E74-8999-7CBF70E03692}" type="sibTrans" cxnId="{59B0A7A2-823C-4CE7-8038-6D5FB92221CF}">
      <dgm:prSet/>
      <dgm:spPr/>
      <dgm:t>
        <a:bodyPr/>
        <a:lstStyle/>
        <a:p>
          <a:endParaRPr lang="zh-CN" altLang="en-US"/>
        </a:p>
      </dgm:t>
    </dgm:pt>
    <dgm:pt modelId="{D087BFDC-7CF8-CF4B-857C-14A5D0675809}">
      <dgm:prSet custT="1"/>
      <dgm:spPr>
        <a:solidFill>
          <a:srgbClr val="DA9882"/>
        </a:solidFill>
        <a:ln>
          <a:noFill/>
        </a:ln>
      </dgm:spPr>
      <dgm:t>
        <a:bodyPr/>
        <a:lstStyle/>
        <a:p>
          <a:r>
            <a:rPr lang="zh-CN" altLang="en-US" sz="2000" b="0" kern="1200" dirty="0">
              <a:solidFill>
                <a:schemeClr val="bg1"/>
              </a:solidFill>
              <a:latin typeface="微软雅黑" panose="020B0503020204020204" charset="-122"/>
              <a:ea typeface="微软雅黑" panose="020B0503020204020204" charset="-122"/>
            </a:rPr>
            <a:t>二、</a:t>
          </a:r>
          <a:r>
            <a:rPr lang="zh-CN" altLang="en-US" sz="2000" b="0" kern="1200" dirty="0">
              <a:solidFill>
                <a:schemeClr val="bg1"/>
              </a:solidFill>
              <a:latin typeface="微软雅黑" panose="020B0503020204020204" charset="-122"/>
              <a:ea typeface="微软雅黑" panose="020B0503020204020204" charset="-122"/>
              <a:cs typeface="+mn-cs"/>
            </a:rPr>
            <a:t>数据湖框架</a:t>
          </a:r>
          <a:r>
            <a:rPr lang="en-US" altLang="zh-CN" sz="2000" b="0" kern="1200" dirty="0">
              <a:solidFill>
                <a:schemeClr val="bg1"/>
              </a:solidFill>
              <a:latin typeface="微软雅黑" panose="020B0503020204020204" charset="-122"/>
              <a:ea typeface="微软雅黑" panose="020B0503020204020204" charset="-122"/>
              <a:cs typeface="+mn-cs"/>
            </a:rPr>
            <a:t>Hudi</a:t>
          </a:r>
          <a:r>
            <a:rPr lang="zh-CN" altLang="en-US" sz="2000" b="0" kern="1200" dirty="0">
              <a:solidFill>
                <a:schemeClr val="bg1"/>
              </a:solidFill>
              <a:latin typeface="微软雅黑" panose="020B0503020204020204" charset="-122"/>
              <a:ea typeface="微软雅黑" panose="020B0503020204020204" charset="-122"/>
              <a:cs typeface="+mn-cs"/>
            </a:rPr>
            <a:t>简介</a:t>
          </a:r>
          <a:endParaRPr lang="en-US" sz="2000" b="0" kern="1200" dirty="0">
            <a:solidFill>
              <a:schemeClr val="bg1"/>
            </a:solidFill>
            <a:latin typeface="微软雅黑" panose="020B0503020204020204" charset="-122"/>
            <a:ea typeface="微软雅黑" panose="020B0503020204020204" charset="-122"/>
            <a:cs typeface="+mn-cs"/>
          </a:endParaRPr>
        </a:p>
      </dgm:t>
    </dgm:pt>
    <dgm:pt modelId="{55B1F53D-0F49-3A49-A579-F04E97646D2E}" type="parTrans" cxnId="{0C3BEE4B-4745-4229-8C29-E8E716F0326B}">
      <dgm:prSet/>
      <dgm:spPr/>
      <dgm:t>
        <a:bodyPr/>
        <a:lstStyle/>
        <a:p>
          <a:endParaRPr lang="en-US"/>
        </a:p>
      </dgm:t>
    </dgm:pt>
    <dgm:pt modelId="{787E8A9E-B39C-7D41-AD24-18E54905B41D}" type="sibTrans" cxnId="{0C3BEE4B-4745-4229-8C29-E8E716F0326B}">
      <dgm:prSet/>
      <dgm:spPr/>
      <dgm:t>
        <a:bodyPr/>
        <a:lstStyle/>
        <a:p>
          <a:endParaRPr lang="en-US"/>
        </a:p>
      </dgm:t>
    </dgm:pt>
    <dgm:pt modelId="{64E1BE3C-01AB-462B-AA0F-11B94371D43E}">
      <dgm:prSet phldrT="[文本]" custT="1"/>
      <dgm:spPr>
        <a:solidFill>
          <a:srgbClr val="DA9882"/>
        </a:solidFill>
        <a:ln>
          <a:noFill/>
        </a:ln>
      </dgm:spPr>
      <dgm:t>
        <a:bodyPr/>
        <a:lstStyle/>
        <a:p>
          <a:r>
            <a:rPr lang="zh-CN" altLang="en-US" sz="2000" b="1" kern="1200" dirty="0">
              <a:solidFill>
                <a:srgbClr val="7030A0"/>
              </a:solidFill>
              <a:latin typeface="微软雅黑" panose="020B0503020204020204" charset="-122"/>
              <a:ea typeface="微软雅黑" panose="020B0503020204020204" charset="-122"/>
              <a:cs typeface="+mn-cs"/>
            </a:rPr>
            <a:t>三、湖上低延迟</a:t>
          </a:r>
          <a:r>
            <a:rPr lang="en-US" altLang="zh-CN" sz="2000" b="1" kern="1200" dirty="0">
              <a:solidFill>
                <a:srgbClr val="7030A0"/>
              </a:solidFill>
              <a:latin typeface="微软雅黑" panose="020B0503020204020204" charset="-122"/>
              <a:ea typeface="微软雅黑" panose="020B0503020204020204" charset="-122"/>
              <a:cs typeface="+mn-cs"/>
            </a:rPr>
            <a:t>Pipeline</a:t>
          </a:r>
          <a:r>
            <a:rPr lang="zh-CN" altLang="en-US" sz="2000" b="1" kern="1200" dirty="0">
              <a:solidFill>
                <a:srgbClr val="7030A0"/>
              </a:solidFill>
              <a:latin typeface="微软雅黑" panose="020B0503020204020204" charset="-122"/>
              <a:ea typeface="微软雅黑" panose="020B0503020204020204" charset="-122"/>
              <a:cs typeface="+mn-cs"/>
            </a:rPr>
            <a:t>高效调度与加工的实践</a:t>
          </a:r>
        </a:p>
      </dgm:t>
    </dgm:pt>
    <dgm:pt modelId="{F472D515-37D6-45CE-8727-AB1999A5A9DD}" type="parTrans" cxnId="{F831B4E4-11E0-4FB2-9123-91F85D82EE23}">
      <dgm:prSet/>
      <dgm:spPr/>
      <dgm:t>
        <a:bodyPr/>
        <a:lstStyle/>
        <a:p>
          <a:endParaRPr lang="zh-CN" altLang="en-US"/>
        </a:p>
      </dgm:t>
    </dgm:pt>
    <dgm:pt modelId="{5FC71625-5275-4987-8D05-0D2743BA629A}" type="sibTrans" cxnId="{F831B4E4-11E0-4FB2-9123-91F85D82EE23}">
      <dgm:prSet/>
      <dgm:spPr/>
      <dgm:t>
        <a:bodyPr/>
        <a:lstStyle/>
        <a:p>
          <a:endParaRPr lang="zh-CN" altLang="en-US"/>
        </a:p>
      </dgm:t>
    </dgm:pt>
    <dgm:pt modelId="{A3A23C63-D32B-4608-87BD-95AB3F6784CD}" type="pres">
      <dgm:prSet presAssocID="{8F27C9E9-1174-473C-A189-2384A8279F8A}" presName="linear" presStyleCnt="0">
        <dgm:presLayoutVars>
          <dgm:dir/>
          <dgm:animLvl val="lvl"/>
          <dgm:resizeHandles val="exact"/>
        </dgm:presLayoutVars>
      </dgm:prSet>
      <dgm:spPr/>
    </dgm:pt>
    <dgm:pt modelId="{B5F2B8F7-CBA7-4808-BA28-A1427E4C68A6}" type="pres">
      <dgm:prSet presAssocID="{484E321D-5895-4A8D-90AB-C7FE11B0FA36}" presName="parentLin" presStyleCnt="0"/>
      <dgm:spPr/>
    </dgm:pt>
    <dgm:pt modelId="{B51E32A7-C2F4-441A-BCF2-27E6A3D4813E}" type="pres">
      <dgm:prSet presAssocID="{484E321D-5895-4A8D-90AB-C7FE11B0FA36}" presName="parentLeftMargin" presStyleLbl="node1" presStyleIdx="0" presStyleCnt="3"/>
      <dgm:spPr/>
    </dgm:pt>
    <dgm:pt modelId="{069E70C8-F5F4-41D1-A9F7-47CC70B8550B}" type="pres">
      <dgm:prSet presAssocID="{484E321D-5895-4A8D-90AB-C7FE11B0FA36}" presName="parentText" presStyleLbl="node1" presStyleIdx="0" presStyleCnt="3" custScaleX="128468">
        <dgm:presLayoutVars>
          <dgm:chMax val="0"/>
          <dgm:bulletEnabled val="1"/>
        </dgm:presLayoutVars>
      </dgm:prSet>
      <dgm:spPr/>
    </dgm:pt>
    <dgm:pt modelId="{525E5AC1-916E-4662-8E33-015B6309BA50}" type="pres">
      <dgm:prSet presAssocID="{484E321D-5895-4A8D-90AB-C7FE11B0FA36}" presName="negativeSpace" presStyleCnt="0"/>
      <dgm:spPr/>
    </dgm:pt>
    <dgm:pt modelId="{C9CE136C-36E6-44A2-A3BE-437D725698B5}" type="pres">
      <dgm:prSet presAssocID="{484E321D-5895-4A8D-90AB-C7FE11B0FA36}" presName="childText" presStyleLbl="conFgAcc1" presStyleIdx="0" presStyleCnt="3">
        <dgm:presLayoutVars>
          <dgm:bulletEnabled val="1"/>
        </dgm:presLayoutVars>
      </dgm:prSet>
      <dgm:spPr>
        <a:noFill/>
        <a:ln>
          <a:solidFill>
            <a:srgbClr val="FFDC0D"/>
          </a:solidFill>
        </a:ln>
      </dgm:spPr>
    </dgm:pt>
    <dgm:pt modelId="{73463FEA-383F-4B51-8D1B-2D0CDCBFAEC1}" type="pres">
      <dgm:prSet presAssocID="{021AE886-3FB1-4E74-8999-7CBF70E03692}" presName="spaceBetweenRectangles" presStyleCnt="0"/>
      <dgm:spPr/>
    </dgm:pt>
    <dgm:pt modelId="{BE3D1EAB-D642-A54A-9769-68C5C52937E3}" type="pres">
      <dgm:prSet presAssocID="{D087BFDC-7CF8-CF4B-857C-14A5D0675809}" presName="parentLin" presStyleCnt="0"/>
      <dgm:spPr/>
    </dgm:pt>
    <dgm:pt modelId="{1B87ED9F-B928-F243-A55E-E3078A888C3F}" type="pres">
      <dgm:prSet presAssocID="{D087BFDC-7CF8-CF4B-857C-14A5D0675809}" presName="parentLeftMargin" presStyleLbl="node1" presStyleIdx="0" presStyleCnt="3"/>
      <dgm:spPr/>
    </dgm:pt>
    <dgm:pt modelId="{2DC9B0C4-EC77-894C-A3F0-0F6784BD0409}" type="pres">
      <dgm:prSet presAssocID="{D087BFDC-7CF8-CF4B-857C-14A5D0675809}" presName="parentText" presStyleLbl="node1" presStyleIdx="1" presStyleCnt="3" custScaleX="128499" custLinFactNeighborX="-6573">
        <dgm:presLayoutVars>
          <dgm:chMax val="0"/>
          <dgm:bulletEnabled val="1"/>
        </dgm:presLayoutVars>
      </dgm:prSet>
      <dgm:spPr/>
    </dgm:pt>
    <dgm:pt modelId="{E3EC2429-BD4C-2943-AE8E-59FE27B81C2F}" type="pres">
      <dgm:prSet presAssocID="{D087BFDC-7CF8-CF4B-857C-14A5D0675809}" presName="negativeSpace" presStyleCnt="0"/>
      <dgm:spPr/>
    </dgm:pt>
    <dgm:pt modelId="{F1C4AB0E-9042-4343-A71F-024156FDF5AF}" type="pres">
      <dgm:prSet presAssocID="{D087BFDC-7CF8-CF4B-857C-14A5D0675809}" presName="childText" presStyleLbl="conFgAcc1" presStyleIdx="1" presStyleCnt="3">
        <dgm:presLayoutVars>
          <dgm:bulletEnabled val="1"/>
        </dgm:presLayoutVars>
      </dgm:prSet>
      <dgm:spPr>
        <a:noFill/>
        <a:ln>
          <a:solidFill>
            <a:srgbClr val="FFDC0D"/>
          </a:solidFill>
        </a:ln>
      </dgm:spPr>
    </dgm:pt>
    <dgm:pt modelId="{175732A3-1C69-EF44-A1EB-189ED842D363}" type="pres">
      <dgm:prSet presAssocID="{787E8A9E-B39C-7D41-AD24-18E54905B41D}" presName="spaceBetweenRectangles" presStyleCnt="0"/>
      <dgm:spPr/>
    </dgm:pt>
    <dgm:pt modelId="{7734771C-27C7-40A3-AEF5-8D4184D58122}" type="pres">
      <dgm:prSet presAssocID="{64E1BE3C-01AB-462B-AA0F-11B94371D43E}" presName="parentLin" presStyleCnt="0"/>
      <dgm:spPr/>
    </dgm:pt>
    <dgm:pt modelId="{BA55DC94-6F79-4A62-A438-AD2D2E10BC9A}" type="pres">
      <dgm:prSet presAssocID="{64E1BE3C-01AB-462B-AA0F-11B94371D43E}" presName="parentLeftMargin" presStyleLbl="node1" presStyleIdx="1" presStyleCnt="3"/>
      <dgm:spPr/>
    </dgm:pt>
    <dgm:pt modelId="{53F457A9-9EF5-4FD2-BAC4-64B1F60A392A}" type="pres">
      <dgm:prSet presAssocID="{64E1BE3C-01AB-462B-AA0F-11B94371D43E}" presName="parentText" presStyleLbl="node1" presStyleIdx="2" presStyleCnt="3" custScaleX="128505">
        <dgm:presLayoutVars>
          <dgm:chMax val="0"/>
          <dgm:bulletEnabled val="1"/>
        </dgm:presLayoutVars>
      </dgm:prSet>
      <dgm:spPr/>
    </dgm:pt>
    <dgm:pt modelId="{50315D37-8AAE-49A2-8499-D5C229FDB8BA}" type="pres">
      <dgm:prSet presAssocID="{64E1BE3C-01AB-462B-AA0F-11B94371D43E}" presName="negativeSpace" presStyleCnt="0"/>
      <dgm:spPr/>
    </dgm:pt>
    <dgm:pt modelId="{9F8C9FE6-D493-4DD4-9372-0692FDDAD313}" type="pres">
      <dgm:prSet presAssocID="{64E1BE3C-01AB-462B-AA0F-11B94371D43E}" presName="childText" presStyleLbl="conFgAcc1" presStyleIdx="2" presStyleCnt="3">
        <dgm:presLayoutVars>
          <dgm:bulletEnabled val="1"/>
        </dgm:presLayoutVars>
      </dgm:prSet>
      <dgm:spPr>
        <a:noFill/>
        <a:ln>
          <a:solidFill>
            <a:srgbClr val="FFDC0D"/>
          </a:solidFill>
        </a:ln>
      </dgm:spPr>
    </dgm:pt>
  </dgm:ptLst>
  <dgm:cxnLst>
    <dgm:cxn modelId="{0F916718-353D-4022-B384-0E9EB13BB27A}" type="presOf" srcId="{64E1BE3C-01AB-462B-AA0F-11B94371D43E}" destId="{53F457A9-9EF5-4FD2-BAC4-64B1F60A392A}" srcOrd="1" destOrd="0" presId="urn:microsoft.com/office/officeart/2005/8/layout/list1#1"/>
    <dgm:cxn modelId="{5449DF47-ADDE-4182-A9D0-2E5F2798FF97}" type="presOf" srcId="{484E321D-5895-4A8D-90AB-C7FE11B0FA36}" destId="{B51E32A7-C2F4-441A-BCF2-27E6A3D4813E}" srcOrd="0" destOrd="0" presId="urn:microsoft.com/office/officeart/2005/8/layout/list1#1"/>
    <dgm:cxn modelId="{0C3BEE4B-4745-4229-8C29-E8E716F0326B}" srcId="{8F27C9E9-1174-473C-A189-2384A8279F8A}" destId="{D087BFDC-7CF8-CF4B-857C-14A5D0675809}" srcOrd="1" destOrd="0" parTransId="{55B1F53D-0F49-3A49-A579-F04E97646D2E}" sibTransId="{787E8A9E-B39C-7D41-AD24-18E54905B41D}"/>
    <dgm:cxn modelId="{93EAB866-B73D-4508-A006-1181D2F10F70}" type="presOf" srcId="{D087BFDC-7CF8-CF4B-857C-14A5D0675809}" destId="{2DC9B0C4-EC77-894C-A3F0-0F6784BD0409}" srcOrd="1" destOrd="0" presId="urn:microsoft.com/office/officeart/2005/8/layout/list1#1"/>
    <dgm:cxn modelId="{F7F80E9D-9DDD-4386-82F6-291359926944}" type="presOf" srcId="{D087BFDC-7CF8-CF4B-857C-14A5D0675809}" destId="{1B87ED9F-B928-F243-A55E-E3078A888C3F}" srcOrd="0" destOrd="0" presId="urn:microsoft.com/office/officeart/2005/8/layout/list1#1"/>
    <dgm:cxn modelId="{59B0A7A2-823C-4CE7-8038-6D5FB92221CF}" srcId="{8F27C9E9-1174-473C-A189-2384A8279F8A}" destId="{484E321D-5895-4A8D-90AB-C7FE11B0FA36}" srcOrd="0" destOrd="0" parTransId="{0B1FA207-6E25-43D5-8E43-A982CEBFFA81}" sibTransId="{021AE886-3FB1-4E74-8999-7CBF70E03692}"/>
    <dgm:cxn modelId="{DCEEB1A2-D6BC-4F69-9389-4AC6690EE836}" type="presOf" srcId="{484E321D-5895-4A8D-90AB-C7FE11B0FA36}" destId="{069E70C8-F5F4-41D1-A9F7-47CC70B8550B}" srcOrd="1" destOrd="0" presId="urn:microsoft.com/office/officeart/2005/8/layout/list1#1"/>
    <dgm:cxn modelId="{A005F9AE-68A7-4C87-9E44-D23E91B1D3DD}" type="presOf" srcId="{64E1BE3C-01AB-462B-AA0F-11B94371D43E}" destId="{BA55DC94-6F79-4A62-A438-AD2D2E10BC9A}" srcOrd="0" destOrd="0" presId="urn:microsoft.com/office/officeart/2005/8/layout/list1#1"/>
    <dgm:cxn modelId="{7AF125C5-E391-4A1F-A19B-6F8B9FCDF193}" type="presOf" srcId="{8F27C9E9-1174-473C-A189-2384A8279F8A}" destId="{A3A23C63-D32B-4608-87BD-95AB3F6784CD}" srcOrd="0" destOrd="0" presId="urn:microsoft.com/office/officeart/2005/8/layout/list1#1"/>
    <dgm:cxn modelId="{F831B4E4-11E0-4FB2-9123-91F85D82EE23}" srcId="{8F27C9E9-1174-473C-A189-2384A8279F8A}" destId="{64E1BE3C-01AB-462B-AA0F-11B94371D43E}" srcOrd="2" destOrd="0" parTransId="{F472D515-37D6-45CE-8727-AB1999A5A9DD}" sibTransId="{5FC71625-5275-4987-8D05-0D2743BA629A}"/>
    <dgm:cxn modelId="{0EE80817-EC1A-462D-AA05-D7E8E036B13B}" type="presParOf" srcId="{A3A23C63-D32B-4608-87BD-95AB3F6784CD}" destId="{B5F2B8F7-CBA7-4808-BA28-A1427E4C68A6}" srcOrd="0" destOrd="0" presId="urn:microsoft.com/office/officeart/2005/8/layout/list1#1"/>
    <dgm:cxn modelId="{4E472DE9-3C61-4F9D-A2AD-191053D0D58E}" type="presParOf" srcId="{B5F2B8F7-CBA7-4808-BA28-A1427E4C68A6}" destId="{B51E32A7-C2F4-441A-BCF2-27E6A3D4813E}" srcOrd="0" destOrd="0" presId="urn:microsoft.com/office/officeart/2005/8/layout/list1#1"/>
    <dgm:cxn modelId="{50AD3B59-DEAA-434E-A83C-30275D464CC8}" type="presParOf" srcId="{B5F2B8F7-CBA7-4808-BA28-A1427E4C68A6}" destId="{069E70C8-F5F4-41D1-A9F7-47CC70B8550B}" srcOrd="1" destOrd="0" presId="urn:microsoft.com/office/officeart/2005/8/layout/list1#1"/>
    <dgm:cxn modelId="{B2B633F5-4AE9-455E-8E6A-6CE4E85F93D4}" type="presParOf" srcId="{A3A23C63-D32B-4608-87BD-95AB3F6784CD}" destId="{525E5AC1-916E-4662-8E33-015B6309BA50}" srcOrd="1" destOrd="0" presId="urn:microsoft.com/office/officeart/2005/8/layout/list1#1"/>
    <dgm:cxn modelId="{93B51384-B7B9-4F24-8A25-4AD0F4A44B2D}" type="presParOf" srcId="{A3A23C63-D32B-4608-87BD-95AB3F6784CD}" destId="{C9CE136C-36E6-44A2-A3BE-437D725698B5}" srcOrd="2" destOrd="0" presId="urn:microsoft.com/office/officeart/2005/8/layout/list1#1"/>
    <dgm:cxn modelId="{E10B5F46-D6C8-40EA-B0A0-B578CC4F1DF7}" type="presParOf" srcId="{A3A23C63-D32B-4608-87BD-95AB3F6784CD}" destId="{73463FEA-383F-4B51-8D1B-2D0CDCBFAEC1}" srcOrd="3" destOrd="0" presId="urn:microsoft.com/office/officeart/2005/8/layout/list1#1"/>
    <dgm:cxn modelId="{DEFC8EAF-A565-45C0-B307-D526F962204A}" type="presParOf" srcId="{A3A23C63-D32B-4608-87BD-95AB3F6784CD}" destId="{BE3D1EAB-D642-A54A-9769-68C5C52937E3}" srcOrd="4" destOrd="0" presId="urn:microsoft.com/office/officeart/2005/8/layout/list1#1"/>
    <dgm:cxn modelId="{F9C20E93-58A3-49FF-84B5-F639A7FEB62C}" type="presParOf" srcId="{BE3D1EAB-D642-A54A-9769-68C5C52937E3}" destId="{1B87ED9F-B928-F243-A55E-E3078A888C3F}" srcOrd="0" destOrd="0" presId="urn:microsoft.com/office/officeart/2005/8/layout/list1#1"/>
    <dgm:cxn modelId="{2AC11E31-68B9-4E82-B606-858E151FB5F9}" type="presParOf" srcId="{BE3D1EAB-D642-A54A-9769-68C5C52937E3}" destId="{2DC9B0C4-EC77-894C-A3F0-0F6784BD0409}" srcOrd="1" destOrd="0" presId="urn:microsoft.com/office/officeart/2005/8/layout/list1#1"/>
    <dgm:cxn modelId="{1C40DB2A-0D8D-48FC-B0FB-911C242A8A4D}" type="presParOf" srcId="{A3A23C63-D32B-4608-87BD-95AB3F6784CD}" destId="{E3EC2429-BD4C-2943-AE8E-59FE27B81C2F}" srcOrd="5" destOrd="0" presId="urn:microsoft.com/office/officeart/2005/8/layout/list1#1"/>
    <dgm:cxn modelId="{B9B63460-7AC2-4EF0-926B-1C7C7F62C9AE}" type="presParOf" srcId="{A3A23C63-D32B-4608-87BD-95AB3F6784CD}" destId="{F1C4AB0E-9042-4343-A71F-024156FDF5AF}" srcOrd="6" destOrd="0" presId="urn:microsoft.com/office/officeart/2005/8/layout/list1#1"/>
    <dgm:cxn modelId="{77D06A19-B0C6-4F4F-BF22-F25D46436636}" type="presParOf" srcId="{A3A23C63-D32B-4608-87BD-95AB3F6784CD}" destId="{175732A3-1C69-EF44-A1EB-189ED842D363}" srcOrd="7" destOrd="0" presId="urn:microsoft.com/office/officeart/2005/8/layout/list1#1"/>
    <dgm:cxn modelId="{22778CD6-D42C-444C-8AA4-237B18B779EE}" type="presParOf" srcId="{A3A23C63-D32B-4608-87BD-95AB3F6784CD}" destId="{7734771C-27C7-40A3-AEF5-8D4184D58122}" srcOrd="8" destOrd="0" presId="urn:microsoft.com/office/officeart/2005/8/layout/list1#1"/>
    <dgm:cxn modelId="{B7396244-9D36-48DA-93AF-156428F26B71}" type="presParOf" srcId="{7734771C-27C7-40A3-AEF5-8D4184D58122}" destId="{BA55DC94-6F79-4A62-A438-AD2D2E10BC9A}" srcOrd="0" destOrd="0" presId="urn:microsoft.com/office/officeart/2005/8/layout/list1#1"/>
    <dgm:cxn modelId="{B0F091E9-280E-4C95-B81F-032FB804879D}" type="presParOf" srcId="{7734771C-27C7-40A3-AEF5-8D4184D58122}" destId="{53F457A9-9EF5-4FD2-BAC4-64B1F60A392A}" srcOrd="1" destOrd="0" presId="urn:microsoft.com/office/officeart/2005/8/layout/list1#1"/>
    <dgm:cxn modelId="{F586F26F-491A-4945-8124-E18563873B16}" type="presParOf" srcId="{A3A23C63-D32B-4608-87BD-95AB3F6784CD}" destId="{50315D37-8AAE-49A2-8499-D5C229FDB8BA}" srcOrd="9" destOrd="0" presId="urn:microsoft.com/office/officeart/2005/8/layout/list1#1"/>
    <dgm:cxn modelId="{562BB91F-CA27-447F-BB5E-94AC253E8F37}" type="presParOf" srcId="{A3A23C63-D32B-4608-87BD-95AB3F6784CD}" destId="{9F8C9FE6-D493-4DD4-9372-0692FDDAD313}"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E136C-36E6-44A2-A3BE-437D725698B5}">
      <dsp:nvSpPr>
        <dsp:cNvPr id="0" name=""/>
        <dsp:cNvSpPr/>
      </dsp:nvSpPr>
      <dsp:spPr>
        <a:xfrm>
          <a:off x="0" y="371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069E70C8-F5F4-41D1-A9F7-47CC70B8550B}">
      <dsp:nvSpPr>
        <dsp:cNvPr id="0" name=""/>
        <dsp:cNvSpPr/>
      </dsp:nvSpPr>
      <dsp:spPr>
        <a:xfrm>
          <a:off x="322920" y="2797"/>
          <a:ext cx="5807884" cy="738000"/>
        </a:xfrm>
        <a:prstGeom prst="roundRect">
          <a:avLst/>
        </a:prstGeom>
        <a:solidFill>
          <a:srgbClr val="DA9882"/>
        </a:solidFill>
        <a:ln w="25400" cap="flat" cmpd="sng" algn="ctr">
          <a:solidFill>
            <a:schemeClr val="lt1">
              <a:hueOff val="0"/>
              <a:satOff val="0"/>
              <a:lumOff val="0"/>
              <a:alpha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100000"/>
            </a:lnSpc>
            <a:spcBef>
              <a:spcPct val="0"/>
            </a:spcBef>
            <a:spcAft>
              <a:spcPct val="35000"/>
            </a:spcAft>
            <a:buNone/>
          </a:pPr>
          <a:r>
            <a:rPr lang="zh-CN" altLang="en-US" sz="2000" b="1" kern="1200" dirty="0">
              <a:solidFill>
                <a:srgbClr val="7030A0"/>
              </a:solidFill>
              <a:latin typeface="微软雅黑" panose="020B0503020204020204" charset="-122"/>
              <a:ea typeface="微软雅黑" panose="020B0503020204020204" charset="-122"/>
              <a:cs typeface="+mn-cs"/>
            </a:rPr>
            <a:t>一、</a:t>
          </a:r>
          <a:r>
            <a:rPr lang="en-US" sz="2000" b="1" kern="1200" dirty="0">
              <a:solidFill>
                <a:srgbClr val="7030A0"/>
              </a:solidFill>
              <a:latin typeface="微软雅黑" panose="020B0503020204020204" charset="-122"/>
              <a:ea typeface="微软雅黑" panose="020B0503020204020204" charset="-122"/>
              <a:cs typeface="+mn-cs"/>
            </a:rPr>
            <a:t>T3</a:t>
          </a:r>
          <a:r>
            <a:rPr lang="zh-CN" altLang="en-US" sz="2000" b="1" kern="1200" dirty="0">
              <a:solidFill>
                <a:srgbClr val="7030A0"/>
              </a:solidFill>
              <a:latin typeface="微软雅黑" panose="020B0503020204020204" charset="-122"/>
              <a:ea typeface="微软雅黑" panose="020B0503020204020204" charset="-122"/>
              <a:cs typeface="+mn-cs"/>
            </a:rPr>
            <a:t>出行数据湖架构介绍</a:t>
          </a:r>
        </a:p>
      </dsp:txBody>
      <dsp:txXfrm>
        <a:off x="358946" y="38823"/>
        <a:ext cx="5735832" cy="665948"/>
      </dsp:txXfrm>
    </dsp:sp>
    <dsp:sp modelId="{F1C4AB0E-9042-4343-A71F-024156FDF5AF}">
      <dsp:nvSpPr>
        <dsp:cNvPr id="0" name=""/>
        <dsp:cNvSpPr/>
      </dsp:nvSpPr>
      <dsp:spPr>
        <a:xfrm>
          <a:off x="0" y="1505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2DC9B0C4-EC77-894C-A3F0-0F6784BD0409}">
      <dsp:nvSpPr>
        <dsp:cNvPr id="0" name=""/>
        <dsp:cNvSpPr/>
      </dsp:nvSpPr>
      <dsp:spPr>
        <a:xfrm>
          <a:off x="301694" y="1136797"/>
          <a:ext cx="5809285"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solidFill>
                <a:schemeClr val="bg1"/>
              </a:solidFill>
              <a:latin typeface="微软雅黑" panose="020B0503020204020204" charset="-122"/>
              <a:ea typeface="微软雅黑" panose="020B0503020204020204" charset="-122"/>
            </a:rPr>
            <a:t>二、</a:t>
          </a:r>
          <a:r>
            <a:rPr lang="zh-CN" altLang="en-US" sz="2000" b="0" kern="1200" dirty="0">
              <a:solidFill>
                <a:schemeClr val="bg1"/>
              </a:solidFill>
              <a:latin typeface="微软雅黑" panose="020B0503020204020204" charset="-122"/>
              <a:ea typeface="微软雅黑" panose="020B0503020204020204" charset="-122"/>
              <a:cs typeface="+mn-cs"/>
            </a:rPr>
            <a:t>数据湖框架</a:t>
          </a:r>
          <a:r>
            <a:rPr lang="en-US" altLang="zh-CN" sz="2000" b="0" kern="1200" dirty="0">
              <a:solidFill>
                <a:schemeClr val="bg1"/>
              </a:solidFill>
              <a:latin typeface="微软雅黑" panose="020B0503020204020204" charset="-122"/>
              <a:ea typeface="微软雅黑" panose="020B0503020204020204" charset="-122"/>
              <a:cs typeface="+mn-cs"/>
            </a:rPr>
            <a:t>Hudi</a:t>
          </a:r>
          <a:r>
            <a:rPr lang="zh-CN" altLang="en-US" sz="2000" b="0" kern="1200" dirty="0">
              <a:solidFill>
                <a:schemeClr val="bg1"/>
              </a:solidFill>
              <a:latin typeface="微软雅黑" panose="020B0503020204020204" charset="-122"/>
              <a:ea typeface="微软雅黑" panose="020B0503020204020204" charset="-122"/>
              <a:cs typeface="+mn-cs"/>
            </a:rPr>
            <a:t>简介</a:t>
          </a:r>
          <a:endParaRPr lang="en-US" sz="2000" b="0" kern="1200" dirty="0">
            <a:solidFill>
              <a:schemeClr val="bg1"/>
            </a:solidFill>
            <a:latin typeface="微软雅黑" panose="020B0503020204020204" charset="-122"/>
            <a:ea typeface="微软雅黑" panose="020B0503020204020204" charset="-122"/>
            <a:cs typeface="+mn-cs"/>
          </a:endParaRPr>
        </a:p>
      </dsp:txBody>
      <dsp:txXfrm>
        <a:off x="337720" y="1172823"/>
        <a:ext cx="5737233" cy="665948"/>
      </dsp:txXfrm>
    </dsp:sp>
    <dsp:sp modelId="{9F8C9FE6-D493-4DD4-9372-0692FDDAD313}">
      <dsp:nvSpPr>
        <dsp:cNvPr id="0" name=""/>
        <dsp:cNvSpPr/>
      </dsp:nvSpPr>
      <dsp:spPr>
        <a:xfrm>
          <a:off x="0" y="2639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53F457A9-9EF5-4FD2-BAC4-64B1F60A392A}">
      <dsp:nvSpPr>
        <dsp:cNvPr id="0" name=""/>
        <dsp:cNvSpPr/>
      </dsp:nvSpPr>
      <dsp:spPr>
        <a:xfrm>
          <a:off x="322920" y="2270797"/>
          <a:ext cx="5809556"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charset="-122"/>
              <a:ea typeface="微软雅黑" panose="020B0503020204020204" charset="-122"/>
            </a:rPr>
            <a:t>三、</a:t>
          </a:r>
          <a:r>
            <a:rPr lang="zh-CN" altLang="en-US" sz="2000" b="0" i="0" kern="1200" dirty="0"/>
            <a:t>湖上低延迟</a:t>
          </a:r>
          <a:r>
            <a:rPr lang="en-US" altLang="zh-CN" sz="2000" b="0" i="0" kern="1200" dirty="0"/>
            <a:t>Pipeline</a:t>
          </a:r>
          <a:r>
            <a:rPr lang="zh-CN" altLang="en-US" sz="2000" b="0" i="0" kern="1200" dirty="0"/>
            <a:t>高效调度与加工的实践</a:t>
          </a:r>
          <a:endParaRPr lang="zh-CN" altLang="en-US" sz="2000" kern="1200" dirty="0">
            <a:latin typeface="微软雅黑" panose="020B0503020204020204" charset="-122"/>
            <a:ea typeface="微软雅黑" panose="020B0503020204020204" charset="-122"/>
          </a:endParaRPr>
        </a:p>
      </dsp:txBody>
      <dsp:txXfrm>
        <a:off x="358946" y="2306823"/>
        <a:ext cx="5737504"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E136C-36E6-44A2-A3BE-437D725698B5}">
      <dsp:nvSpPr>
        <dsp:cNvPr id="0" name=""/>
        <dsp:cNvSpPr/>
      </dsp:nvSpPr>
      <dsp:spPr>
        <a:xfrm>
          <a:off x="0" y="371797"/>
          <a:ext cx="6457039"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069E70C8-F5F4-41D1-A9F7-47CC70B8550B}">
      <dsp:nvSpPr>
        <dsp:cNvPr id="0" name=""/>
        <dsp:cNvSpPr/>
      </dsp:nvSpPr>
      <dsp:spPr>
        <a:xfrm>
          <a:off x="322851" y="2797"/>
          <a:ext cx="5806660" cy="738000"/>
        </a:xfrm>
        <a:prstGeom prst="roundRect">
          <a:avLst/>
        </a:prstGeom>
        <a:solidFill>
          <a:srgbClr val="DA9882"/>
        </a:solidFill>
        <a:ln w="25400" cap="flat" cmpd="sng" algn="ctr">
          <a:solidFill>
            <a:schemeClr val="lt1">
              <a:hueOff val="0"/>
              <a:satOff val="0"/>
              <a:lumOff val="0"/>
              <a:alpha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42" tIns="0" rIns="170842" bIns="0" numCol="1" spcCol="1270" anchor="ctr" anchorCtr="0">
          <a:noAutofit/>
        </a:bodyPr>
        <a:lstStyle/>
        <a:p>
          <a:pPr marL="0" lvl="0" indent="0" algn="l" defTabSz="889000">
            <a:lnSpc>
              <a:spcPct val="100000"/>
            </a:lnSpc>
            <a:spcBef>
              <a:spcPct val="0"/>
            </a:spcBef>
            <a:spcAft>
              <a:spcPct val="35000"/>
            </a:spcAft>
            <a:buNone/>
          </a:pPr>
          <a:r>
            <a:rPr lang="zh-CN" altLang="en-US" sz="2000" b="0" kern="1200" dirty="0">
              <a:solidFill>
                <a:schemeClr val="bg1"/>
              </a:solidFill>
              <a:latin typeface="微软雅黑" panose="020B0503020204020204" charset="-122"/>
              <a:ea typeface="微软雅黑" panose="020B0503020204020204" charset="-122"/>
            </a:rPr>
            <a:t>一、</a:t>
          </a:r>
          <a:r>
            <a:rPr lang="en-US" sz="2000" b="0" i="0" kern="1200" dirty="0"/>
            <a:t>T3</a:t>
          </a:r>
          <a:r>
            <a:rPr lang="zh-CN" altLang="en-US" sz="2000" b="0" i="0" kern="1200" dirty="0"/>
            <a:t>出行数据湖架构介绍</a:t>
          </a:r>
          <a:endParaRPr lang="zh-CN" altLang="en-US" sz="2000" b="0" kern="1200" dirty="0">
            <a:solidFill>
              <a:schemeClr val="bg1"/>
            </a:solidFill>
            <a:latin typeface="微软雅黑" panose="020B0503020204020204" charset="-122"/>
            <a:ea typeface="微软雅黑" panose="020B0503020204020204" charset="-122"/>
          </a:endParaRPr>
        </a:p>
      </dsp:txBody>
      <dsp:txXfrm>
        <a:off x="358877" y="38823"/>
        <a:ext cx="5734608" cy="665948"/>
      </dsp:txXfrm>
    </dsp:sp>
    <dsp:sp modelId="{F1C4AB0E-9042-4343-A71F-024156FDF5AF}">
      <dsp:nvSpPr>
        <dsp:cNvPr id="0" name=""/>
        <dsp:cNvSpPr/>
      </dsp:nvSpPr>
      <dsp:spPr>
        <a:xfrm>
          <a:off x="0" y="1505797"/>
          <a:ext cx="6457039"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2DC9B0C4-EC77-894C-A3F0-0F6784BD0409}">
      <dsp:nvSpPr>
        <dsp:cNvPr id="0" name=""/>
        <dsp:cNvSpPr/>
      </dsp:nvSpPr>
      <dsp:spPr>
        <a:xfrm>
          <a:off x="301630" y="1136797"/>
          <a:ext cx="5808061"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42" tIns="0" rIns="170842"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7030A0"/>
              </a:solidFill>
              <a:latin typeface="微软雅黑" panose="020B0503020204020204" charset="-122"/>
              <a:ea typeface="微软雅黑" panose="020B0503020204020204" charset="-122"/>
            </a:rPr>
            <a:t>二、</a:t>
          </a:r>
          <a:r>
            <a:rPr lang="zh-CN" altLang="en-US" sz="2000" b="1" kern="1200" dirty="0">
              <a:solidFill>
                <a:srgbClr val="7030A0"/>
              </a:solidFill>
              <a:latin typeface="微软雅黑" panose="020B0503020204020204" charset="-122"/>
              <a:ea typeface="微软雅黑" panose="020B0503020204020204" charset="-122"/>
              <a:cs typeface="+mn-cs"/>
            </a:rPr>
            <a:t>数据湖框架</a:t>
          </a:r>
          <a:r>
            <a:rPr lang="en-US" altLang="zh-CN" sz="2000" b="1" kern="1200" dirty="0">
              <a:solidFill>
                <a:srgbClr val="7030A0"/>
              </a:solidFill>
              <a:latin typeface="微软雅黑" panose="020B0503020204020204" charset="-122"/>
              <a:ea typeface="微软雅黑" panose="020B0503020204020204" charset="-122"/>
              <a:cs typeface="+mn-cs"/>
            </a:rPr>
            <a:t>Hudi</a:t>
          </a:r>
          <a:r>
            <a:rPr lang="zh-CN" altLang="en-US" sz="2000" b="1" kern="1200" dirty="0">
              <a:solidFill>
                <a:srgbClr val="7030A0"/>
              </a:solidFill>
              <a:latin typeface="微软雅黑" panose="020B0503020204020204" charset="-122"/>
              <a:ea typeface="微软雅黑" panose="020B0503020204020204" charset="-122"/>
              <a:cs typeface="+mn-cs"/>
            </a:rPr>
            <a:t>简介</a:t>
          </a:r>
          <a:endParaRPr lang="en-US" sz="2000" b="1" kern="1200" dirty="0">
            <a:solidFill>
              <a:srgbClr val="7030A0"/>
            </a:solidFill>
            <a:latin typeface="微软雅黑" panose="020B0503020204020204" charset="-122"/>
            <a:ea typeface="微软雅黑" panose="020B0503020204020204" charset="-122"/>
            <a:cs typeface="+mn-cs"/>
          </a:endParaRPr>
        </a:p>
      </dsp:txBody>
      <dsp:txXfrm>
        <a:off x="337656" y="1172823"/>
        <a:ext cx="5736009" cy="665948"/>
      </dsp:txXfrm>
    </dsp:sp>
    <dsp:sp modelId="{9F8C9FE6-D493-4DD4-9372-0692FDDAD313}">
      <dsp:nvSpPr>
        <dsp:cNvPr id="0" name=""/>
        <dsp:cNvSpPr/>
      </dsp:nvSpPr>
      <dsp:spPr>
        <a:xfrm>
          <a:off x="0" y="2639797"/>
          <a:ext cx="6457039"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53F457A9-9EF5-4FD2-BAC4-64B1F60A392A}">
      <dsp:nvSpPr>
        <dsp:cNvPr id="0" name=""/>
        <dsp:cNvSpPr/>
      </dsp:nvSpPr>
      <dsp:spPr>
        <a:xfrm>
          <a:off x="322851" y="2270797"/>
          <a:ext cx="5808332"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42" tIns="0" rIns="170842"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charset="-122"/>
              <a:ea typeface="微软雅黑" panose="020B0503020204020204" charset="-122"/>
            </a:rPr>
            <a:t>三、</a:t>
          </a:r>
          <a:r>
            <a:rPr lang="zh-CN" altLang="en-US" sz="2000" b="0" i="0" kern="1200" dirty="0"/>
            <a:t>湖上低延迟</a:t>
          </a:r>
          <a:r>
            <a:rPr lang="en-US" altLang="zh-CN" sz="2000" b="0" i="0" kern="1200" dirty="0"/>
            <a:t>Pipeline</a:t>
          </a:r>
          <a:r>
            <a:rPr lang="zh-CN" altLang="en-US" sz="2000" b="0" i="0" kern="1200" dirty="0"/>
            <a:t>高效调度与加工的实践</a:t>
          </a:r>
          <a:endParaRPr lang="zh-CN" altLang="en-US" sz="2000" kern="1200" dirty="0">
            <a:latin typeface="微软雅黑" panose="020B0503020204020204" charset="-122"/>
            <a:ea typeface="微软雅黑" panose="020B0503020204020204" charset="-122"/>
          </a:endParaRPr>
        </a:p>
      </dsp:txBody>
      <dsp:txXfrm>
        <a:off x="358877" y="2306823"/>
        <a:ext cx="5736280"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E136C-36E6-44A2-A3BE-437D725698B5}">
      <dsp:nvSpPr>
        <dsp:cNvPr id="0" name=""/>
        <dsp:cNvSpPr/>
      </dsp:nvSpPr>
      <dsp:spPr>
        <a:xfrm>
          <a:off x="0" y="371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069E70C8-F5F4-41D1-A9F7-47CC70B8550B}">
      <dsp:nvSpPr>
        <dsp:cNvPr id="0" name=""/>
        <dsp:cNvSpPr/>
      </dsp:nvSpPr>
      <dsp:spPr>
        <a:xfrm>
          <a:off x="322920" y="2797"/>
          <a:ext cx="5807884" cy="738000"/>
        </a:xfrm>
        <a:prstGeom prst="roundRect">
          <a:avLst/>
        </a:prstGeom>
        <a:solidFill>
          <a:srgbClr val="DA9882"/>
        </a:solidFill>
        <a:ln w="25400" cap="flat" cmpd="sng" algn="ctr">
          <a:solidFill>
            <a:schemeClr val="lt1">
              <a:hueOff val="0"/>
              <a:satOff val="0"/>
              <a:lumOff val="0"/>
              <a:alpha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100000"/>
            </a:lnSpc>
            <a:spcBef>
              <a:spcPct val="0"/>
            </a:spcBef>
            <a:spcAft>
              <a:spcPct val="35000"/>
            </a:spcAft>
            <a:buNone/>
          </a:pPr>
          <a:r>
            <a:rPr lang="zh-CN" altLang="en-US" sz="2000" b="0" kern="1200" dirty="0">
              <a:solidFill>
                <a:schemeClr val="bg1"/>
              </a:solidFill>
              <a:latin typeface="微软雅黑" panose="020B0503020204020204" charset="-122"/>
              <a:ea typeface="微软雅黑" panose="020B0503020204020204" charset="-122"/>
            </a:rPr>
            <a:t>一、</a:t>
          </a:r>
          <a:r>
            <a:rPr lang="en-US" sz="2000" b="0" i="0" kern="1200" dirty="0"/>
            <a:t>T3</a:t>
          </a:r>
          <a:r>
            <a:rPr lang="zh-CN" altLang="en-US" sz="2000" b="0" i="0" kern="1200" dirty="0"/>
            <a:t>出行数据湖架构介绍</a:t>
          </a:r>
          <a:endParaRPr lang="zh-CN" altLang="en-US" sz="2000" b="0" kern="1200" dirty="0">
            <a:solidFill>
              <a:schemeClr val="bg1"/>
            </a:solidFill>
            <a:latin typeface="微软雅黑" panose="020B0503020204020204" charset="-122"/>
            <a:ea typeface="微软雅黑" panose="020B0503020204020204" charset="-122"/>
          </a:endParaRPr>
        </a:p>
      </dsp:txBody>
      <dsp:txXfrm>
        <a:off x="358946" y="38823"/>
        <a:ext cx="5735832" cy="665948"/>
      </dsp:txXfrm>
    </dsp:sp>
    <dsp:sp modelId="{F1C4AB0E-9042-4343-A71F-024156FDF5AF}">
      <dsp:nvSpPr>
        <dsp:cNvPr id="0" name=""/>
        <dsp:cNvSpPr/>
      </dsp:nvSpPr>
      <dsp:spPr>
        <a:xfrm>
          <a:off x="0" y="1505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2DC9B0C4-EC77-894C-A3F0-0F6784BD0409}">
      <dsp:nvSpPr>
        <dsp:cNvPr id="0" name=""/>
        <dsp:cNvSpPr/>
      </dsp:nvSpPr>
      <dsp:spPr>
        <a:xfrm>
          <a:off x="301694" y="1136797"/>
          <a:ext cx="5809285"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solidFill>
                <a:schemeClr val="bg1"/>
              </a:solidFill>
              <a:latin typeface="微软雅黑" panose="020B0503020204020204" charset="-122"/>
              <a:ea typeface="微软雅黑" panose="020B0503020204020204" charset="-122"/>
            </a:rPr>
            <a:t>二、</a:t>
          </a:r>
          <a:r>
            <a:rPr lang="zh-CN" altLang="en-US" sz="2000" b="0" kern="1200" dirty="0">
              <a:solidFill>
                <a:schemeClr val="bg1"/>
              </a:solidFill>
              <a:latin typeface="微软雅黑" panose="020B0503020204020204" charset="-122"/>
              <a:ea typeface="微软雅黑" panose="020B0503020204020204" charset="-122"/>
              <a:cs typeface="+mn-cs"/>
            </a:rPr>
            <a:t>数据湖框架</a:t>
          </a:r>
          <a:r>
            <a:rPr lang="en-US" altLang="zh-CN" sz="2000" b="0" kern="1200" dirty="0">
              <a:solidFill>
                <a:schemeClr val="bg1"/>
              </a:solidFill>
              <a:latin typeface="微软雅黑" panose="020B0503020204020204" charset="-122"/>
              <a:ea typeface="微软雅黑" panose="020B0503020204020204" charset="-122"/>
              <a:cs typeface="+mn-cs"/>
            </a:rPr>
            <a:t>Hudi</a:t>
          </a:r>
          <a:r>
            <a:rPr lang="zh-CN" altLang="en-US" sz="2000" b="0" kern="1200" dirty="0">
              <a:solidFill>
                <a:schemeClr val="bg1"/>
              </a:solidFill>
              <a:latin typeface="微软雅黑" panose="020B0503020204020204" charset="-122"/>
              <a:ea typeface="微软雅黑" panose="020B0503020204020204" charset="-122"/>
              <a:cs typeface="+mn-cs"/>
            </a:rPr>
            <a:t>简介</a:t>
          </a:r>
          <a:endParaRPr lang="en-US" sz="2000" b="0" kern="1200" dirty="0">
            <a:solidFill>
              <a:schemeClr val="bg1"/>
            </a:solidFill>
            <a:latin typeface="微软雅黑" panose="020B0503020204020204" charset="-122"/>
            <a:ea typeface="微软雅黑" panose="020B0503020204020204" charset="-122"/>
            <a:cs typeface="+mn-cs"/>
          </a:endParaRPr>
        </a:p>
      </dsp:txBody>
      <dsp:txXfrm>
        <a:off x="337720" y="1172823"/>
        <a:ext cx="5737233" cy="665948"/>
      </dsp:txXfrm>
    </dsp:sp>
    <dsp:sp modelId="{9F8C9FE6-D493-4DD4-9372-0692FDDAD313}">
      <dsp:nvSpPr>
        <dsp:cNvPr id="0" name=""/>
        <dsp:cNvSpPr/>
      </dsp:nvSpPr>
      <dsp:spPr>
        <a:xfrm>
          <a:off x="0" y="2639797"/>
          <a:ext cx="6458400" cy="630000"/>
        </a:xfrm>
        <a:prstGeom prst="rect">
          <a:avLst/>
        </a:prstGeom>
        <a:noFill/>
        <a:ln w="25400" cap="flat" cmpd="sng" algn="ctr">
          <a:solidFill>
            <a:srgbClr val="FFDC0D"/>
          </a:solidFill>
          <a:prstDash val="solid"/>
        </a:ln>
        <a:effectLst/>
      </dsp:spPr>
      <dsp:style>
        <a:lnRef idx="2">
          <a:scrgbClr r="0" g="0" b="0"/>
        </a:lnRef>
        <a:fillRef idx="1">
          <a:scrgbClr r="0" g="0" b="0"/>
        </a:fillRef>
        <a:effectRef idx="0">
          <a:scrgbClr r="0" g="0" b="0"/>
        </a:effectRef>
        <a:fontRef idx="minor"/>
      </dsp:style>
    </dsp:sp>
    <dsp:sp modelId="{53F457A9-9EF5-4FD2-BAC4-64B1F60A392A}">
      <dsp:nvSpPr>
        <dsp:cNvPr id="0" name=""/>
        <dsp:cNvSpPr/>
      </dsp:nvSpPr>
      <dsp:spPr>
        <a:xfrm>
          <a:off x="322920" y="2270797"/>
          <a:ext cx="5809556" cy="738000"/>
        </a:xfrm>
        <a:prstGeom prst="roundRect">
          <a:avLst/>
        </a:prstGeom>
        <a:solidFill>
          <a:srgbClr val="DA988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879" tIns="0" rIns="17087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7030A0"/>
              </a:solidFill>
              <a:latin typeface="微软雅黑" panose="020B0503020204020204" charset="-122"/>
              <a:ea typeface="微软雅黑" panose="020B0503020204020204" charset="-122"/>
              <a:cs typeface="+mn-cs"/>
            </a:rPr>
            <a:t>三、湖上低延迟</a:t>
          </a:r>
          <a:r>
            <a:rPr lang="en-US" altLang="zh-CN" sz="2000" b="1" kern="1200" dirty="0">
              <a:solidFill>
                <a:srgbClr val="7030A0"/>
              </a:solidFill>
              <a:latin typeface="微软雅黑" panose="020B0503020204020204" charset="-122"/>
              <a:ea typeface="微软雅黑" panose="020B0503020204020204" charset="-122"/>
              <a:cs typeface="+mn-cs"/>
            </a:rPr>
            <a:t>Pipeline</a:t>
          </a:r>
          <a:r>
            <a:rPr lang="zh-CN" altLang="en-US" sz="2000" b="1" kern="1200" dirty="0">
              <a:solidFill>
                <a:srgbClr val="7030A0"/>
              </a:solidFill>
              <a:latin typeface="微软雅黑" panose="020B0503020204020204" charset="-122"/>
              <a:ea typeface="微软雅黑" panose="020B0503020204020204" charset="-122"/>
              <a:cs typeface="+mn-cs"/>
            </a:rPr>
            <a:t>高效调度与加工的实践</a:t>
          </a:r>
        </a:p>
      </dsp:txBody>
      <dsp:txXfrm>
        <a:off x="358946" y="2306823"/>
        <a:ext cx="5737504"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0A83A8-2E45-0548-B3C9-C096518BCF82}" type="datetimeFigureOut">
              <a:rPr lang="en-US" smtClean="0"/>
              <a:t>10/13/20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5028E8-0986-2C48-A24F-782A77C255B6}" type="slidenum">
              <a:rPr lang="en-US" smtClean="0"/>
              <a:t>‹#›</a:t>
            </a:fld>
            <a:endParaRPr lang="en-US" dirty="0"/>
          </a:p>
        </p:txBody>
      </p:sp>
    </p:spTree>
    <p:extLst>
      <p:ext uri="{BB962C8B-B14F-4D97-AF65-F5344CB8AC3E}">
        <p14:creationId xmlns:p14="http://schemas.microsoft.com/office/powerpoint/2010/main" val="270514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894DD2-0DDA-C24C-A772-AE987C62F897}" type="datetimeFigureOut">
              <a:rPr lang="en-US" smtClean="0"/>
              <a:t>10/13/20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24DC8D-BEC2-D34A-81E1-6AC3BD4AB132}" type="slidenum">
              <a:rPr lang="en-US" smtClean="0"/>
              <a:t>‹#›</a:t>
            </a:fld>
            <a:endParaRPr lang="en-US" dirty="0"/>
          </a:p>
        </p:txBody>
      </p:sp>
    </p:spTree>
    <p:extLst>
      <p:ext uri="{BB962C8B-B14F-4D97-AF65-F5344CB8AC3E}">
        <p14:creationId xmlns:p14="http://schemas.microsoft.com/office/powerpoint/2010/main" val="7582530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24DC8D-BEC2-D34A-81E1-6AC3BD4AB132}" type="slidenum">
              <a:rPr lang="en-US" smtClean="0"/>
              <a:t>2</a:t>
            </a:fld>
            <a:endParaRPr lang="en-US" dirty="0"/>
          </a:p>
        </p:txBody>
      </p:sp>
    </p:spTree>
    <p:extLst>
      <p:ext uri="{BB962C8B-B14F-4D97-AF65-F5344CB8AC3E}">
        <p14:creationId xmlns:p14="http://schemas.microsoft.com/office/powerpoint/2010/main" val="229762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13</a:t>
            </a:fld>
            <a:endParaRPr lang="en-CN"/>
          </a:p>
        </p:txBody>
      </p:sp>
    </p:spTree>
    <p:extLst>
      <p:ext uri="{BB962C8B-B14F-4D97-AF65-F5344CB8AC3E}">
        <p14:creationId xmlns:p14="http://schemas.microsoft.com/office/powerpoint/2010/main" val="191108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14</a:t>
            </a:fld>
            <a:endParaRPr lang="en-CN"/>
          </a:p>
        </p:txBody>
      </p:sp>
    </p:spTree>
    <p:extLst>
      <p:ext uri="{BB962C8B-B14F-4D97-AF65-F5344CB8AC3E}">
        <p14:creationId xmlns:p14="http://schemas.microsoft.com/office/powerpoint/2010/main" val="328959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16</a:t>
            </a:fld>
            <a:endParaRPr lang="en-CN"/>
          </a:p>
        </p:txBody>
      </p:sp>
    </p:spTree>
    <p:extLst>
      <p:ext uri="{BB962C8B-B14F-4D97-AF65-F5344CB8AC3E}">
        <p14:creationId xmlns:p14="http://schemas.microsoft.com/office/powerpoint/2010/main" val="281606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17</a:t>
            </a:fld>
            <a:endParaRPr lang="en-CN"/>
          </a:p>
        </p:txBody>
      </p:sp>
    </p:spTree>
    <p:extLst>
      <p:ext uri="{BB962C8B-B14F-4D97-AF65-F5344CB8AC3E}">
        <p14:creationId xmlns:p14="http://schemas.microsoft.com/office/powerpoint/2010/main" val="3453144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24DC8D-BEC2-D34A-81E1-6AC3BD4AB132}" type="slidenum">
              <a:rPr lang="en-US" smtClean="0"/>
              <a:t>22</a:t>
            </a:fld>
            <a:endParaRPr lang="en-US" dirty="0"/>
          </a:p>
        </p:txBody>
      </p:sp>
    </p:spTree>
    <p:extLst>
      <p:ext uri="{BB962C8B-B14F-4D97-AF65-F5344CB8AC3E}">
        <p14:creationId xmlns:p14="http://schemas.microsoft.com/office/powerpoint/2010/main" val="227348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CN"/>
              <a:t>自主</a:t>
            </a:r>
            <a:r>
              <a:rPr lang="ja-JP" altLang="en-US"/>
              <a:t>研发加合作共赢的生态模式</a:t>
            </a:r>
            <a:endParaRPr lang="en-US" altLang="ja-JP" dirty="0"/>
          </a:p>
          <a:p>
            <a:endParaRPr lang="en-US" dirty="0"/>
          </a:p>
          <a:p>
            <a:r>
              <a:rPr lang="ja-JP" altLang="en-US"/>
              <a:t>车载智能硬件</a:t>
            </a:r>
            <a:r>
              <a:rPr lang="zh-CN" altLang="en-US" dirty="0"/>
              <a:t> </a:t>
            </a:r>
            <a:r>
              <a:rPr lang="ja-JP" altLang="en-US"/>
              <a:t>承上启下</a:t>
            </a:r>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4</a:t>
            </a:fld>
            <a:endParaRPr lang="en-CN"/>
          </a:p>
        </p:txBody>
      </p:sp>
    </p:spTree>
    <p:extLst>
      <p:ext uri="{BB962C8B-B14F-4D97-AF65-F5344CB8AC3E}">
        <p14:creationId xmlns:p14="http://schemas.microsoft.com/office/powerpoint/2010/main" val="297442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CN"/>
              <a:t>约</a:t>
            </a:r>
            <a:r>
              <a:rPr lang="en-US" altLang="zh-CN" dirty="0"/>
              <a:t>10</a:t>
            </a:r>
            <a:r>
              <a:rPr lang="ja-JP" altLang="en-US"/>
              <a:t>家城市</a:t>
            </a:r>
            <a:r>
              <a:rPr lang="zh-CN" altLang="en-US" dirty="0"/>
              <a:t> </a:t>
            </a:r>
            <a:r>
              <a:rPr lang="ja-JP" altLang="en-US"/>
              <a:t>近</a:t>
            </a:r>
            <a:r>
              <a:rPr lang="en-US" altLang="zh-CN" dirty="0"/>
              <a:t>800</a:t>
            </a:r>
            <a:r>
              <a:rPr lang="ja-JP" altLang="en-US"/>
              <a:t>万用户</a:t>
            </a:r>
            <a:r>
              <a:rPr lang="zh-CN" altLang="en-US" dirty="0"/>
              <a:t> </a:t>
            </a:r>
            <a:r>
              <a:rPr lang="ja-JP" altLang="en-US"/>
              <a:t>日均</a:t>
            </a:r>
            <a:r>
              <a:rPr lang="en-US" altLang="zh-CN" dirty="0"/>
              <a:t>40w+</a:t>
            </a:r>
            <a:r>
              <a:rPr lang="zh-CN" altLang="en-US" dirty="0"/>
              <a:t> </a:t>
            </a:r>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5</a:t>
            </a:fld>
            <a:endParaRPr lang="en-CN"/>
          </a:p>
        </p:txBody>
      </p:sp>
    </p:spTree>
    <p:extLst>
      <p:ext uri="{BB962C8B-B14F-4D97-AF65-F5344CB8AC3E}">
        <p14:creationId xmlns:p14="http://schemas.microsoft.com/office/powerpoint/2010/main" val="309567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6</a:t>
            </a:fld>
            <a:endParaRPr lang="en-CN"/>
          </a:p>
        </p:txBody>
      </p:sp>
    </p:spTree>
    <p:extLst>
      <p:ext uri="{BB962C8B-B14F-4D97-AF65-F5344CB8AC3E}">
        <p14:creationId xmlns:p14="http://schemas.microsoft.com/office/powerpoint/2010/main" val="1163941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7</a:t>
            </a:fld>
            <a:endParaRPr lang="en-CN"/>
          </a:p>
        </p:txBody>
      </p:sp>
    </p:spTree>
    <p:extLst>
      <p:ext uri="{BB962C8B-B14F-4D97-AF65-F5344CB8AC3E}">
        <p14:creationId xmlns:p14="http://schemas.microsoft.com/office/powerpoint/2010/main" val="194864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8</a:t>
            </a:fld>
            <a:endParaRPr lang="en-CN"/>
          </a:p>
        </p:txBody>
      </p:sp>
    </p:spTree>
    <p:extLst>
      <p:ext uri="{BB962C8B-B14F-4D97-AF65-F5344CB8AC3E}">
        <p14:creationId xmlns:p14="http://schemas.microsoft.com/office/powerpoint/2010/main" val="136765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CN"/>
              <a:t>约</a:t>
            </a:r>
            <a:r>
              <a:rPr lang="en-US" altLang="zh-CN" dirty="0"/>
              <a:t>10</a:t>
            </a:r>
            <a:r>
              <a:rPr lang="ja-JP" altLang="en-US"/>
              <a:t>家城市</a:t>
            </a:r>
            <a:r>
              <a:rPr lang="zh-CN" altLang="en-US" dirty="0"/>
              <a:t> </a:t>
            </a:r>
            <a:r>
              <a:rPr lang="ja-JP" altLang="en-US"/>
              <a:t>近</a:t>
            </a:r>
            <a:r>
              <a:rPr lang="en-US" altLang="zh-CN" dirty="0"/>
              <a:t>800</a:t>
            </a:r>
            <a:r>
              <a:rPr lang="ja-JP" altLang="en-US"/>
              <a:t>万用户</a:t>
            </a:r>
            <a:r>
              <a:rPr lang="zh-CN" altLang="en-US" dirty="0"/>
              <a:t> </a:t>
            </a:r>
            <a:r>
              <a:rPr lang="ja-JP" altLang="en-US"/>
              <a:t>日均</a:t>
            </a:r>
            <a:r>
              <a:rPr lang="en-US" altLang="zh-CN" dirty="0"/>
              <a:t>40w+</a:t>
            </a:r>
            <a:r>
              <a:rPr lang="zh-CN" altLang="en-US" dirty="0"/>
              <a:t> </a:t>
            </a:r>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9</a:t>
            </a:fld>
            <a:endParaRPr lang="en-CN"/>
          </a:p>
        </p:txBody>
      </p:sp>
    </p:spTree>
    <p:extLst>
      <p:ext uri="{BB962C8B-B14F-4D97-AF65-F5344CB8AC3E}">
        <p14:creationId xmlns:p14="http://schemas.microsoft.com/office/powerpoint/2010/main" val="43728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11</a:t>
            </a:fld>
            <a:endParaRPr lang="en-CN"/>
          </a:p>
        </p:txBody>
      </p:sp>
    </p:spTree>
    <p:extLst>
      <p:ext uri="{BB962C8B-B14F-4D97-AF65-F5344CB8AC3E}">
        <p14:creationId xmlns:p14="http://schemas.microsoft.com/office/powerpoint/2010/main" val="398243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DF58462-D9FC-564C-B551-E0EB17987FC2}" type="slidenum">
              <a:rPr lang="en-CN" smtClean="0"/>
              <a:t>12</a:t>
            </a:fld>
            <a:endParaRPr lang="en-CN"/>
          </a:p>
        </p:txBody>
      </p:sp>
    </p:spTree>
    <p:extLst>
      <p:ext uri="{BB962C8B-B14F-4D97-AF65-F5344CB8AC3E}">
        <p14:creationId xmlns:p14="http://schemas.microsoft.com/office/powerpoint/2010/main" val="153956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rmAutofit/>
          </a:bodyPr>
          <a:lstStyle>
            <a:lvl1pPr algn="ctr">
              <a:defRPr sz="3200" b="0" i="0">
                <a:latin typeface="Microsoft YaHei" charset="0"/>
                <a:ea typeface="Microsoft YaHei" charset="0"/>
                <a:cs typeface="Microsoft YaHei"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2800" b="0" i="0">
                <a:solidFill>
                  <a:schemeClr val="tx1">
                    <a:tint val="75000"/>
                  </a:schemeClr>
                </a:solidFill>
                <a:latin typeface="Microsoft YaHei" charset="0"/>
                <a:ea typeface="Microsoft YaHei" charset="0"/>
                <a:cs typeface="Microsoft YaHe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8" name="Slide Number Placeholder 7"/>
          <p:cNvSpPr>
            <a:spLocks noGrp="1"/>
          </p:cNvSpPr>
          <p:nvPr>
            <p:ph type="sldNum" sz="quarter" idx="11"/>
          </p:nvPr>
        </p:nvSpPr>
        <p:spPr/>
        <p:txBody>
          <a:bodyPr/>
          <a:lstStyle/>
          <a:p>
            <a:fld id="{D60D1EDE-7116-2443-9BDD-368CE5B37660}" type="slidenum">
              <a:rPr lang="en-US" smtClean="0"/>
              <a:pPr/>
              <a:t>‹#›</a:t>
            </a:fld>
            <a:endParaRPr lang="en-US" dirty="0"/>
          </a:p>
        </p:txBody>
      </p:sp>
      <p:sp>
        <p:nvSpPr>
          <p:cNvPr id="9" name="Rectangle 8"/>
          <p:cNvSpPr/>
          <p:nvPr userDrawn="1"/>
        </p:nvSpPr>
        <p:spPr>
          <a:xfrm>
            <a:off x="301037" y="498590"/>
            <a:ext cx="8541926" cy="33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71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6644FBB-51F6-4698-AEEB-C466DB40D996}"/>
              </a:ext>
            </a:extLst>
          </p:cNvPr>
          <p:cNvPicPr>
            <a:picLocks noChangeAspect="1"/>
          </p:cNvPicPr>
          <p:nvPr userDrawn="1"/>
        </p:nvPicPr>
        <p:blipFill>
          <a:blip r:embed="rId2"/>
          <a:stretch>
            <a:fillRect/>
          </a:stretch>
        </p:blipFill>
        <p:spPr>
          <a:xfrm>
            <a:off x="-96579" y="0"/>
            <a:ext cx="9337158" cy="5275845"/>
          </a:xfrm>
          <a:prstGeom prst="rect">
            <a:avLst/>
          </a:prstGeom>
        </p:spPr>
      </p:pic>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pic>
        <p:nvPicPr>
          <p:cNvPr id="2" name="图片 1">
            <a:extLst>
              <a:ext uri="{FF2B5EF4-FFF2-40B4-BE49-F238E27FC236}">
                <a16:creationId xmlns:a16="http://schemas.microsoft.com/office/drawing/2014/main" id="{6EC23156-0E23-4D18-A471-7592FC8029E2}"/>
              </a:ext>
            </a:extLst>
          </p:cNvPr>
          <p:cNvPicPr>
            <a:picLocks noChangeAspect="1"/>
          </p:cNvPicPr>
          <p:nvPr userDrawn="1"/>
        </p:nvPicPr>
        <p:blipFill>
          <a:blip r:embed="rId3"/>
          <a:srcRect/>
          <a:stretch/>
        </p:blipFill>
        <p:spPr>
          <a:xfrm>
            <a:off x="6676640" y="214926"/>
            <a:ext cx="991250" cy="312868"/>
          </a:xfrm>
          <a:prstGeom prst="rect">
            <a:avLst/>
          </a:prstGeom>
        </p:spPr>
      </p:pic>
      <p:pic>
        <p:nvPicPr>
          <p:cNvPr id="3" name="图片 2">
            <a:extLst>
              <a:ext uri="{FF2B5EF4-FFF2-40B4-BE49-F238E27FC236}">
                <a16:creationId xmlns:a16="http://schemas.microsoft.com/office/drawing/2014/main" id="{B9442A48-0945-4474-B41F-A49D1408870E}"/>
              </a:ext>
            </a:extLst>
          </p:cNvPr>
          <p:cNvPicPr>
            <a:picLocks noChangeAspect="1"/>
          </p:cNvPicPr>
          <p:nvPr userDrawn="1"/>
        </p:nvPicPr>
        <p:blipFill>
          <a:blip r:embed="rId4"/>
          <a:stretch>
            <a:fillRect/>
          </a:stretch>
        </p:blipFill>
        <p:spPr>
          <a:xfrm>
            <a:off x="7799579" y="145836"/>
            <a:ext cx="918355" cy="381958"/>
          </a:xfrm>
          <a:prstGeom prst="rect">
            <a:avLst/>
          </a:prstGeom>
        </p:spPr>
      </p:pic>
    </p:spTree>
    <p:extLst>
      <p:ext uri="{BB962C8B-B14F-4D97-AF65-F5344CB8AC3E}">
        <p14:creationId xmlns:p14="http://schemas.microsoft.com/office/powerpoint/2010/main" val="2639684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3EF3B48-91BB-47CF-955A-464022297E23}"/>
              </a:ext>
            </a:extLst>
          </p:cNvPr>
          <p:cNvSpPr/>
          <p:nvPr userDrawn="1"/>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23C3600B-0981-4363-B819-81A636D91B25}"/>
              </a:ext>
            </a:extLst>
          </p:cNvPr>
          <p:cNvSpPr>
            <a:spLocks noGrp="1"/>
          </p:cNvSpPr>
          <p:nvPr>
            <p:ph type="sldNum" sz="quarter" idx="10"/>
          </p:nvPr>
        </p:nvSpPr>
        <p:spPr/>
        <p:txBody>
          <a:bodyPr/>
          <a:lstStyle/>
          <a:p>
            <a:fld id="{D60D1EDE-7116-2443-9BDD-368CE5B37660}" type="slidenum">
              <a:rPr lang="en-US" smtClean="0"/>
              <a:pPr/>
              <a:t>‹#›</a:t>
            </a:fld>
            <a:endParaRPr lang="en-US" dirty="0"/>
          </a:p>
        </p:txBody>
      </p:sp>
    </p:spTree>
    <p:extLst>
      <p:ext uri="{BB962C8B-B14F-4D97-AF65-F5344CB8AC3E}">
        <p14:creationId xmlns:p14="http://schemas.microsoft.com/office/powerpoint/2010/main" val="417662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_Im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9" name="Rectangle 8"/>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sz="quarter" idx="11" hasCustomPrompt="1"/>
          </p:nvPr>
        </p:nvSpPr>
        <p:spPr>
          <a:xfrm>
            <a:off x="0" y="0"/>
            <a:ext cx="9144000" cy="5143500"/>
          </a:xfrm>
        </p:spPr>
        <p:txBody>
          <a:bodyPr/>
          <a:lstStyle>
            <a:lvl1pPr marL="0" indent="0" algn="ctr">
              <a:buNone/>
              <a:defRPr>
                <a:latin typeface="Raleway"/>
                <a:cs typeface="Raleway"/>
              </a:defRPr>
            </a:lvl1pPr>
          </a:lstStyle>
          <a:p>
            <a:r>
              <a:rPr lang="en-US" dirty="0"/>
              <a:t>	</a:t>
            </a:r>
          </a:p>
        </p:txBody>
      </p:sp>
    </p:spTree>
    <p:extLst>
      <p:ext uri="{BB962C8B-B14F-4D97-AF65-F5344CB8AC3E}">
        <p14:creationId xmlns:p14="http://schemas.microsoft.com/office/powerpoint/2010/main" val="54011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A919-F2CC-044A-9FA1-0B1E8C626E6F}"/>
              </a:ext>
            </a:extLst>
          </p:cNvPr>
          <p:cNvSpPr>
            <a:spLocks noGrp="1"/>
          </p:cNvSpPr>
          <p:nvPr>
            <p:ph type="title"/>
          </p:nvPr>
        </p:nvSpPr>
        <p:spPr>
          <a:xfrm>
            <a:off x="623888" y="1037493"/>
            <a:ext cx="7886700" cy="740203"/>
          </a:xfrm>
        </p:spPr>
        <p:txBody>
          <a:bodyPr anchor="b">
            <a:normAutofit/>
          </a:bodyPr>
          <a:lstStyle>
            <a:lvl1pPr>
              <a:defRPr sz="2850"/>
            </a:lvl1p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2570AAE4-3D8C-BA44-88F8-4C55191D09F6}"/>
              </a:ext>
            </a:extLst>
          </p:cNvPr>
          <p:cNvSpPr>
            <a:spLocks noGrp="1"/>
          </p:cNvSpPr>
          <p:nvPr>
            <p:ph type="body" idx="1"/>
          </p:nvPr>
        </p:nvSpPr>
        <p:spPr>
          <a:xfrm>
            <a:off x="623888" y="1881554"/>
            <a:ext cx="7886700" cy="2685684"/>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F4902328-7B0F-F342-A28D-6F93B45F4BEF}"/>
              </a:ext>
            </a:extLst>
          </p:cNvPr>
          <p:cNvSpPr>
            <a:spLocks noGrp="1"/>
          </p:cNvSpPr>
          <p:nvPr>
            <p:ph type="dt" sz="half" idx="10"/>
          </p:nvPr>
        </p:nvSpPr>
        <p:spPr/>
        <p:txBody>
          <a:bodyPr/>
          <a:lstStyle>
            <a:lvl1pPr>
              <a:defRPr b="0" i="0">
                <a:latin typeface="PingFang SC" panose="020B0400000000000000" pitchFamily="34" charset="-122"/>
                <a:ea typeface="PingFang SC" panose="020B0400000000000000" pitchFamily="34" charset="-122"/>
              </a:defRPr>
            </a:lvl1pPr>
          </a:lstStyle>
          <a:p>
            <a:fld id="{B87B3B82-7BD9-2A4D-A00A-14D1CF6E7EE7}" type="datetimeFigureOut">
              <a:rPr kumimoji="1" lang="zh-CN" altLang="en-US" smtClean="0"/>
              <a:pPr/>
              <a:t>2020/10/13</a:t>
            </a:fld>
            <a:endParaRPr kumimoji="1" lang="zh-CN" altLang="en-US" dirty="0"/>
          </a:p>
        </p:txBody>
      </p:sp>
      <p:sp>
        <p:nvSpPr>
          <p:cNvPr id="5" name="页脚占位符 4">
            <a:extLst>
              <a:ext uri="{FF2B5EF4-FFF2-40B4-BE49-F238E27FC236}">
                <a16:creationId xmlns:a16="http://schemas.microsoft.com/office/drawing/2014/main" id="{54A89C61-66A7-E84D-AC89-658590353732}"/>
              </a:ext>
            </a:extLst>
          </p:cNvPr>
          <p:cNvSpPr>
            <a:spLocks noGrp="1"/>
          </p:cNvSpPr>
          <p:nvPr>
            <p:ph type="ftr" sz="quarter" idx="11"/>
          </p:nvPr>
        </p:nvSpPr>
        <p:spPr/>
        <p:txBody>
          <a:bodyPr/>
          <a:lstStyle>
            <a:lvl1pPr>
              <a:defRPr b="0" i="0">
                <a:latin typeface="PingFang SC" panose="020B0400000000000000" pitchFamily="34" charset="-122"/>
                <a:ea typeface="PingFang SC" panose="020B0400000000000000" pitchFamily="34" charset="-122"/>
              </a:defRPr>
            </a:lvl1pPr>
          </a:lstStyle>
          <a:p>
            <a:endParaRPr kumimoji="1" lang="zh-CN" altLang="en-US" dirty="0"/>
          </a:p>
        </p:txBody>
      </p:sp>
      <p:sp>
        <p:nvSpPr>
          <p:cNvPr id="6" name="灯片编号占位符 5">
            <a:extLst>
              <a:ext uri="{FF2B5EF4-FFF2-40B4-BE49-F238E27FC236}">
                <a16:creationId xmlns:a16="http://schemas.microsoft.com/office/drawing/2014/main" id="{7550A745-B758-0C4E-9723-77410D4247DB}"/>
              </a:ext>
            </a:extLst>
          </p:cNvPr>
          <p:cNvSpPr>
            <a:spLocks noGrp="1"/>
          </p:cNvSpPr>
          <p:nvPr>
            <p:ph type="sldNum" sz="quarter" idx="12"/>
          </p:nvPr>
        </p:nvSpPr>
        <p:spPr/>
        <p:txBody>
          <a:bodyPr/>
          <a:lstStyle>
            <a:lvl1pPr>
              <a:defRPr b="0" i="0">
                <a:latin typeface="PingFang SC" panose="020B0400000000000000" pitchFamily="34" charset="-122"/>
                <a:ea typeface="PingFang SC" panose="020B0400000000000000" pitchFamily="34" charset="-122"/>
              </a:defRPr>
            </a:lvl1pPr>
          </a:lstStyle>
          <a:p>
            <a:fld id="{73480959-E4F8-2A46-9C81-620D51F90F91}" type="slidenum">
              <a:rPr kumimoji="1" lang="zh-CN" altLang="en-US" smtClean="0"/>
              <a:pPr/>
              <a:t>‹#›</a:t>
            </a:fld>
            <a:endParaRPr kumimoji="1" lang="zh-CN" altLang="en-US" dirty="0"/>
          </a:p>
        </p:txBody>
      </p:sp>
    </p:spTree>
    <p:extLst>
      <p:ext uri="{BB962C8B-B14F-4D97-AF65-F5344CB8AC3E}">
        <p14:creationId xmlns:p14="http://schemas.microsoft.com/office/powerpoint/2010/main" val="2267646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96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atin typeface="Microsoft YaHei" charset="0"/>
                <a:ea typeface="Microsoft YaHei" charset="0"/>
                <a:cs typeface="Microsoft YaHei"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b="0" i="0">
                <a:latin typeface="Microsoft YaHei" charset="0"/>
                <a:ea typeface="Microsoft YaHei" charset="0"/>
                <a:cs typeface="Microsoft YaHei" charset="0"/>
              </a:defRPr>
            </a:lvl1pPr>
            <a:lvl2pPr>
              <a:defRPr sz="2000" b="0" i="0">
                <a:latin typeface="Microsoft YaHei" charset="0"/>
                <a:ea typeface="Microsoft YaHei" charset="0"/>
                <a:cs typeface="Microsoft YaHei" charset="0"/>
              </a:defRPr>
            </a:lvl2pPr>
            <a:lvl3pPr>
              <a:defRPr sz="1800" b="0" i="0">
                <a:latin typeface="Microsoft YaHei" charset="0"/>
                <a:ea typeface="Microsoft YaHei" charset="0"/>
                <a:cs typeface="Microsoft YaHei" charset="0"/>
              </a:defRPr>
            </a:lvl3pPr>
            <a:lvl4pPr>
              <a:defRPr sz="1600" b="0" i="0">
                <a:latin typeface="Microsoft YaHei" charset="0"/>
                <a:ea typeface="Microsoft YaHei" charset="0"/>
                <a:cs typeface="Microsoft YaHei" charset="0"/>
              </a:defRPr>
            </a:lvl4pPr>
            <a:lvl5pPr>
              <a:defRPr sz="1600" b="0" i="0">
                <a:latin typeface="Microsoft YaHei" charset="0"/>
                <a:ea typeface="Microsoft YaHei" charset="0"/>
                <a:cs typeface="Microsoft YaHe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101244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299047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cxnSp>
        <p:nvCxnSpPr>
          <p:cNvPr id="8" name="Straight Connector 7"/>
          <p:cNvCxnSpPr/>
          <p:nvPr userDrawn="1"/>
        </p:nvCxnSpPr>
        <p:spPr>
          <a:xfrm flipH="1">
            <a:off x="399803" y="562064"/>
            <a:ext cx="8318131"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91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01201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1201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7" name="Slide Number Placeholder 6"/>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57186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Raleway"/>
                <a:cs typeface="Raleway"/>
              </a:defRPr>
            </a:lvl1pPr>
          </a:lstStyle>
          <a:p>
            <a:r>
              <a:rPr lang="en-US" dirty="0"/>
              <a:t>CLICK TO EDIT MASTER TITLE STYLE</a:t>
            </a:r>
          </a:p>
        </p:txBody>
      </p:sp>
      <p:sp>
        <p:nvSpPr>
          <p:cNvPr id="3" name="Text Placeholder 2"/>
          <p:cNvSpPr>
            <a:spLocks noGrp="1"/>
          </p:cNvSpPr>
          <p:nvPr>
            <p:ph type="body" idx="1"/>
          </p:nvPr>
        </p:nvSpPr>
        <p:spPr>
          <a:xfrm>
            <a:off x="457200" y="1000823"/>
            <a:ext cx="4040188" cy="479822"/>
          </a:xfrm>
        </p:spPr>
        <p:txBody>
          <a:bodyPr anchor="b"/>
          <a:lstStyle>
            <a:lvl1pPr marL="0" indent="0">
              <a:buNone/>
              <a:defRPr sz="1800" b="1">
                <a:latin typeface="Raleway"/>
                <a:cs typeface="Ralew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480644"/>
            <a:ext cx="4040188" cy="2963466"/>
          </a:xfrm>
        </p:spPr>
        <p:txBody>
          <a:bodyPr>
            <a:normAutofit/>
          </a:bodyPr>
          <a:lstStyle>
            <a:lvl1pPr>
              <a:defRPr sz="1800">
                <a:latin typeface="Raleway"/>
                <a:cs typeface="Raleway"/>
              </a:defRPr>
            </a:lvl1pPr>
            <a:lvl2pPr>
              <a:defRPr sz="1600">
                <a:latin typeface="Raleway"/>
                <a:cs typeface="Raleway"/>
              </a:defRPr>
            </a:lvl2pPr>
            <a:lvl3pPr>
              <a:defRPr sz="1400">
                <a:latin typeface="Raleway"/>
                <a:cs typeface="Raleway"/>
              </a:defRPr>
            </a:lvl3pPr>
            <a:lvl4pPr>
              <a:defRPr sz="1200">
                <a:latin typeface="Raleway"/>
                <a:cs typeface="Raleway"/>
              </a:defRPr>
            </a:lvl4pPr>
            <a:lvl5pPr>
              <a:defRPr sz="1200">
                <a:latin typeface="Raleway"/>
                <a:cs typeface="Raleway"/>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000823"/>
            <a:ext cx="4041775" cy="479822"/>
          </a:xfrm>
        </p:spPr>
        <p:txBody>
          <a:bodyPr anchor="b"/>
          <a:lstStyle>
            <a:lvl1pPr marL="0" indent="0">
              <a:buNone/>
              <a:defRPr sz="1800" b="1">
                <a:latin typeface="Raleway"/>
                <a:cs typeface="Ralew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480644"/>
            <a:ext cx="4041775" cy="2963466"/>
          </a:xfrm>
        </p:spPr>
        <p:txBody>
          <a:bodyPr>
            <a:normAutofit/>
          </a:bodyPr>
          <a:lstStyle>
            <a:lvl1pPr>
              <a:defRPr sz="1800">
                <a:latin typeface="Raleway"/>
                <a:cs typeface="Raleway"/>
              </a:defRPr>
            </a:lvl1pPr>
            <a:lvl2pPr>
              <a:defRPr sz="1600">
                <a:latin typeface="Raleway"/>
                <a:cs typeface="Raleway"/>
              </a:defRPr>
            </a:lvl2pPr>
            <a:lvl3pPr>
              <a:defRPr sz="1400">
                <a:latin typeface="Raleway"/>
                <a:cs typeface="Raleway"/>
              </a:defRPr>
            </a:lvl3pPr>
            <a:lvl4pPr>
              <a:defRPr sz="1200">
                <a:latin typeface="Raleway"/>
                <a:cs typeface="Raleway"/>
              </a:defRPr>
            </a:lvl4pPr>
            <a:lvl5pPr>
              <a:defRPr sz="1200">
                <a:latin typeface="Raleway"/>
                <a:cs typeface="Raleway"/>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50300"/>
            <a:ext cx="2133600" cy="273844"/>
          </a:xfrm>
          <a:prstGeom prst="rect">
            <a:avLst/>
          </a:prstGeom>
        </p:spPr>
        <p:txBody>
          <a:bodyPr/>
          <a:lstStyle>
            <a:lvl1pPr>
              <a:defRPr sz="1100">
                <a:latin typeface="Raleway"/>
                <a:cs typeface="Raleway"/>
              </a:defRPr>
            </a:lvl1pPr>
          </a:lstStyle>
          <a:p>
            <a:r>
              <a:rPr lang="en-US" dirty="0"/>
              <a:t>www.bestppt.com</a:t>
            </a:r>
          </a:p>
        </p:txBody>
      </p:sp>
      <p:sp>
        <p:nvSpPr>
          <p:cNvPr id="9" name="Slide Number Placeholder 8"/>
          <p:cNvSpPr>
            <a:spLocks noGrp="1"/>
          </p:cNvSpPr>
          <p:nvPr>
            <p:ph type="sldNum" sz="quarter" idx="12"/>
          </p:nvPr>
        </p:nvSpPr>
        <p:spPr/>
        <p:txBody>
          <a:bodyPr/>
          <a:lstStyle>
            <a:lvl1pPr>
              <a:defRPr sz="1100">
                <a:latin typeface="Raleway"/>
                <a:cs typeface="Raleway"/>
              </a:defRPr>
            </a:lvl1pPr>
          </a:lstStyle>
          <a:p>
            <a:fld id="{D60D1EDE-7116-2443-9BDD-368CE5B37660}" type="slidenum">
              <a:rPr lang="en-US" smtClean="0"/>
              <a:pPr/>
              <a:t>‹#›</a:t>
            </a:fld>
            <a:endParaRPr lang="en-US" dirty="0"/>
          </a:p>
        </p:txBody>
      </p:sp>
    </p:spTree>
    <p:extLst>
      <p:ext uri="{BB962C8B-B14F-4D97-AF65-F5344CB8AC3E}">
        <p14:creationId xmlns:p14="http://schemas.microsoft.com/office/powerpoint/2010/main" val="133372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4" name="Rectangle 3"/>
          <p:cNvSpPr/>
          <p:nvPr userDrawn="1"/>
        </p:nvSpPr>
        <p:spPr>
          <a:xfrm>
            <a:off x="4145935" y="4547419"/>
            <a:ext cx="942259" cy="53258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3466070"/>
            <a:ext cx="9144000" cy="16774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2946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arrange avat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4" name="Rectangle 3"/>
          <p:cNvSpPr/>
          <p:nvPr userDrawn="1"/>
        </p:nvSpPr>
        <p:spPr>
          <a:xfrm>
            <a:off x="4145935" y="4547419"/>
            <a:ext cx="942259" cy="53258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415382" y="1108869"/>
            <a:ext cx="4453731" cy="2928937"/>
            <a:chOff x="2415382" y="1108869"/>
            <a:chExt cx="4453731" cy="2928937"/>
          </a:xfrm>
        </p:grpSpPr>
        <p:sp>
          <p:nvSpPr>
            <p:cNvPr id="8" name="Freeform 38"/>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9"/>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0"/>
            <p:cNvSpPr>
              <a:spLocks/>
            </p:cNvSpPr>
            <p:nvPr/>
          </p:nvSpPr>
          <p:spPr bwMode="auto">
            <a:xfrm>
              <a:off x="5035550" y="15882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1"/>
            <p:cNvSpPr>
              <a:spLocks/>
            </p:cNvSpPr>
            <p:nvPr/>
          </p:nvSpPr>
          <p:spPr bwMode="auto">
            <a:xfrm>
              <a:off x="48593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2"/>
            <p:cNvSpPr>
              <a:spLocks/>
            </p:cNvSpPr>
            <p:nvPr/>
          </p:nvSpPr>
          <p:spPr bwMode="auto">
            <a:xfrm>
              <a:off x="5365750"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3"/>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4"/>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5"/>
            <p:cNvSpPr>
              <a:spLocks/>
            </p:cNvSpPr>
            <p:nvPr/>
          </p:nvSpPr>
          <p:spPr bwMode="auto">
            <a:xfrm>
              <a:off x="5035550" y="190261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46"/>
            <p:cNvSpPr>
              <a:spLocks/>
            </p:cNvSpPr>
            <p:nvPr/>
          </p:nvSpPr>
          <p:spPr bwMode="auto">
            <a:xfrm>
              <a:off x="4757738" y="1205707"/>
              <a:ext cx="823913"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p:cNvSpPr>
              <a:spLocks/>
            </p:cNvSpPr>
            <p:nvPr/>
          </p:nvSpPr>
          <p:spPr bwMode="auto">
            <a:xfrm>
              <a:off x="4810125" y="1158082"/>
              <a:ext cx="673100" cy="517525"/>
            </a:xfrm>
            <a:custGeom>
              <a:avLst/>
              <a:gdLst>
                <a:gd name="T0" fmla="*/ 407 w 420"/>
                <a:gd name="T1" fmla="*/ 269 h 322"/>
                <a:gd name="T2" fmla="*/ 361 w 420"/>
                <a:gd name="T3" fmla="*/ 57 h 322"/>
                <a:gd name="T4" fmla="*/ 103 w 420"/>
                <a:gd name="T5" fmla="*/ 52 h 322"/>
                <a:gd name="T6" fmla="*/ 48 w 420"/>
                <a:gd name="T7" fmla="*/ 270 h 322"/>
                <a:gd name="T8" fmla="*/ 60 w 420"/>
                <a:gd name="T9" fmla="*/ 322 h 322"/>
                <a:gd name="T10" fmla="*/ 81 w 420"/>
                <a:gd name="T11" fmla="*/ 321 h 322"/>
                <a:gd name="T12" fmla="*/ 65 w 420"/>
                <a:gd name="T13" fmla="*/ 283 h 322"/>
                <a:gd name="T14" fmla="*/ 61 w 420"/>
                <a:gd name="T15" fmla="*/ 251 h 322"/>
                <a:gd name="T16" fmla="*/ 133 w 420"/>
                <a:gd name="T17" fmla="*/ 103 h 322"/>
                <a:gd name="T18" fmla="*/ 222 w 420"/>
                <a:gd name="T19" fmla="*/ 139 h 322"/>
                <a:gd name="T20" fmla="*/ 308 w 420"/>
                <a:gd name="T21" fmla="*/ 101 h 322"/>
                <a:gd name="T22" fmla="*/ 393 w 420"/>
                <a:gd name="T23" fmla="*/ 249 h 322"/>
                <a:gd name="T24" fmla="*/ 375 w 420"/>
                <a:gd name="T25" fmla="*/ 316 h 322"/>
                <a:gd name="T26" fmla="*/ 397 w 420"/>
                <a:gd name="T27" fmla="*/ 314 h 322"/>
                <a:gd name="T28" fmla="*/ 407 w 420"/>
                <a:gd name="T29" fmla="*/ 2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22">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0"/>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0303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1"/>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2"/>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E9BE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3"/>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54"/>
            <p:cNvSpPr>
              <a:spLocks noChangeArrowheads="1"/>
            </p:cNvSpPr>
            <p:nvPr/>
          </p:nvSpPr>
          <p:spPr bwMode="auto">
            <a:xfrm>
              <a:off x="5145088" y="2237582"/>
              <a:ext cx="49213" cy="1588"/>
            </a:xfrm>
            <a:prstGeom prst="rect">
              <a:avLst/>
            </a:prstGeom>
            <a:solidFill>
              <a:srgbClr val="2E2E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55"/>
            <p:cNvSpPr>
              <a:spLocks noChangeArrowheads="1"/>
            </p:cNvSpPr>
            <p:nvPr/>
          </p:nvSpPr>
          <p:spPr bwMode="auto">
            <a:xfrm>
              <a:off x="5145088" y="223758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6"/>
            <p:cNvSpPr>
              <a:spLocks/>
            </p:cNvSpPr>
            <p:nvPr/>
          </p:nvSpPr>
          <p:spPr bwMode="auto">
            <a:xfrm>
              <a:off x="5011738" y="1745457"/>
              <a:ext cx="315913" cy="46038"/>
            </a:xfrm>
            <a:custGeom>
              <a:avLst/>
              <a:gdLst>
                <a:gd name="T0" fmla="*/ 105 w 197"/>
                <a:gd name="T1" fmla="*/ 0 h 29"/>
                <a:gd name="T2" fmla="*/ 99 w 197"/>
                <a:gd name="T3" fmla="*/ 5 h 29"/>
                <a:gd name="T4" fmla="*/ 92 w 197"/>
                <a:gd name="T5" fmla="*/ 0 h 29"/>
                <a:gd name="T6" fmla="*/ 0 w 197"/>
                <a:gd name="T7" fmla="*/ 29 h 29"/>
                <a:gd name="T8" fmla="*/ 90 w 197"/>
                <a:gd name="T9" fmla="*/ 26 h 29"/>
                <a:gd name="T10" fmla="*/ 99 w 197"/>
                <a:gd name="T11" fmla="*/ 15 h 29"/>
                <a:gd name="T12" fmla="*/ 107 w 197"/>
                <a:gd name="T13" fmla="*/ 26 h 29"/>
                <a:gd name="T14" fmla="*/ 197 w 197"/>
                <a:gd name="T15" fmla="*/ 29 h 29"/>
                <a:gd name="T16" fmla="*/ 105 w 19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7"/>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8"/>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9"/>
            <p:cNvSpPr>
              <a:spLocks/>
            </p:cNvSpPr>
            <p:nvPr/>
          </p:nvSpPr>
          <p:spPr bwMode="auto">
            <a:xfrm>
              <a:off x="3944938" y="158829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
            <p:cNvSpPr>
              <a:spLocks/>
            </p:cNvSpPr>
            <p:nvPr/>
          </p:nvSpPr>
          <p:spPr bwMode="auto">
            <a:xfrm>
              <a:off x="37671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1"/>
            <p:cNvSpPr>
              <a:spLocks/>
            </p:cNvSpPr>
            <p:nvPr/>
          </p:nvSpPr>
          <p:spPr bwMode="auto">
            <a:xfrm>
              <a:off x="4275138"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2"/>
            <p:cNvSpPr>
              <a:spLocks/>
            </p:cNvSpPr>
            <p:nvPr/>
          </p:nvSpPr>
          <p:spPr bwMode="auto">
            <a:xfrm>
              <a:off x="3944938" y="1902619"/>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3"/>
            <p:cNvSpPr>
              <a:spLocks/>
            </p:cNvSpPr>
            <p:nvPr/>
          </p:nvSpPr>
          <p:spPr bwMode="auto">
            <a:xfrm>
              <a:off x="3667125" y="120570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4"/>
            <p:cNvSpPr>
              <a:spLocks noEditPoints="1"/>
            </p:cNvSpPr>
            <p:nvPr/>
          </p:nvSpPr>
          <p:spPr bwMode="auto">
            <a:xfrm>
              <a:off x="3762375" y="1108869"/>
              <a:ext cx="649288" cy="582613"/>
            </a:xfrm>
            <a:custGeom>
              <a:avLst/>
              <a:gdLst>
                <a:gd name="T0" fmla="*/ 312 w 404"/>
                <a:gd name="T1" fmla="*/ 68 h 363"/>
                <a:gd name="T2" fmla="*/ 51 w 404"/>
                <a:gd name="T3" fmla="*/ 97 h 363"/>
                <a:gd name="T4" fmla="*/ 30 w 404"/>
                <a:gd name="T5" fmla="*/ 357 h 363"/>
                <a:gd name="T6" fmla="*/ 30 w 404"/>
                <a:gd name="T7" fmla="*/ 357 h 363"/>
                <a:gd name="T8" fmla="*/ 31 w 404"/>
                <a:gd name="T9" fmla="*/ 360 h 363"/>
                <a:gd name="T10" fmla="*/ 33 w 404"/>
                <a:gd name="T11" fmla="*/ 363 h 363"/>
                <a:gd name="T12" fmla="*/ 37 w 404"/>
                <a:gd name="T13" fmla="*/ 362 h 363"/>
                <a:gd name="T14" fmla="*/ 38 w 404"/>
                <a:gd name="T15" fmla="*/ 361 h 363"/>
                <a:gd name="T16" fmla="*/ 38 w 404"/>
                <a:gd name="T17" fmla="*/ 339 h 363"/>
                <a:gd name="T18" fmla="*/ 33 w 404"/>
                <a:gd name="T19" fmla="*/ 307 h 363"/>
                <a:gd name="T20" fmla="*/ 77 w 404"/>
                <a:gd name="T21" fmla="*/ 183 h 363"/>
                <a:gd name="T22" fmla="*/ 86 w 404"/>
                <a:gd name="T23" fmla="*/ 171 h 363"/>
                <a:gd name="T24" fmla="*/ 97 w 404"/>
                <a:gd name="T25" fmla="*/ 158 h 363"/>
                <a:gd name="T26" fmla="*/ 103 w 404"/>
                <a:gd name="T27" fmla="*/ 154 h 363"/>
                <a:gd name="T28" fmla="*/ 242 w 404"/>
                <a:gd name="T29" fmla="*/ 175 h 363"/>
                <a:gd name="T30" fmla="*/ 280 w 404"/>
                <a:gd name="T31" fmla="*/ 151 h 363"/>
                <a:gd name="T32" fmla="*/ 311 w 404"/>
                <a:gd name="T33" fmla="*/ 176 h 363"/>
                <a:gd name="T34" fmla="*/ 360 w 404"/>
                <a:gd name="T35" fmla="*/ 315 h 363"/>
                <a:gd name="T36" fmla="*/ 356 w 404"/>
                <a:gd name="T37" fmla="*/ 339 h 363"/>
                <a:gd name="T38" fmla="*/ 356 w 404"/>
                <a:gd name="T39" fmla="*/ 361 h 363"/>
                <a:gd name="T40" fmla="*/ 357 w 404"/>
                <a:gd name="T41" fmla="*/ 362 h 363"/>
                <a:gd name="T42" fmla="*/ 361 w 404"/>
                <a:gd name="T43" fmla="*/ 363 h 363"/>
                <a:gd name="T44" fmla="*/ 363 w 404"/>
                <a:gd name="T45" fmla="*/ 360 h 363"/>
                <a:gd name="T46" fmla="*/ 364 w 404"/>
                <a:gd name="T47" fmla="*/ 351 h 363"/>
                <a:gd name="T48" fmla="*/ 366 w 404"/>
                <a:gd name="T49" fmla="*/ 338 h 363"/>
                <a:gd name="T50" fmla="*/ 312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65"/>
            <p:cNvSpPr>
              <a:spLocks noChangeArrowheads="1"/>
            </p:cNvSpPr>
            <p:nvPr/>
          </p:nvSpPr>
          <p:spPr bwMode="auto">
            <a:xfrm>
              <a:off x="4052888" y="2237582"/>
              <a:ext cx="50800" cy="1588"/>
            </a:xfrm>
            <a:prstGeom prst="rect">
              <a:avLst/>
            </a:prstGeom>
            <a:solidFill>
              <a:srgbClr val="B532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66"/>
            <p:cNvSpPr>
              <a:spLocks noChangeArrowheads="1"/>
            </p:cNvSpPr>
            <p:nvPr/>
          </p:nvSpPr>
          <p:spPr bwMode="auto">
            <a:xfrm>
              <a:off x="4052888" y="2237582"/>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7"/>
            <p:cNvSpPr>
              <a:spLocks/>
            </p:cNvSpPr>
            <p:nvPr/>
          </p:nvSpPr>
          <p:spPr bwMode="auto">
            <a:xfrm>
              <a:off x="3640138" y="1173957"/>
              <a:ext cx="609600" cy="360363"/>
            </a:xfrm>
            <a:custGeom>
              <a:avLst/>
              <a:gdLst>
                <a:gd name="T0" fmla="*/ 323 w 380"/>
                <a:gd name="T1" fmla="*/ 52 h 225"/>
                <a:gd name="T2" fmla="*/ 182 w 380"/>
                <a:gd name="T3" fmla="*/ 28 h 225"/>
                <a:gd name="T4" fmla="*/ 42 w 380"/>
                <a:gd name="T5" fmla="*/ 48 h 225"/>
                <a:gd name="T6" fmla="*/ 78 w 380"/>
                <a:gd name="T7" fmla="*/ 180 h 225"/>
                <a:gd name="T8" fmla="*/ 268 w 380"/>
                <a:gd name="T9" fmla="*/ 161 h 225"/>
                <a:gd name="T10" fmla="*/ 358 w 380"/>
                <a:gd name="T11" fmla="*/ 97 h 225"/>
                <a:gd name="T12" fmla="*/ 323 w 380"/>
                <a:gd name="T13" fmla="*/ 52 h 225"/>
              </a:gdLst>
              <a:ahLst/>
              <a:cxnLst>
                <a:cxn ang="0">
                  <a:pos x="T0" y="T1"/>
                </a:cxn>
                <a:cxn ang="0">
                  <a:pos x="T2" y="T3"/>
                </a:cxn>
                <a:cxn ang="0">
                  <a:pos x="T4" y="T5"/>
                </a:cxn>
                <a:cxn ang="0">
                  <a:pos x="T6" y="T7"/>
                </a:cxn>
                <a:cxn ang="0">
                  <a:pos x="T8" y="T9"/>
                </a:cxn>
                <a:cxn ang="0">
                  <a:pos x="T10" y="T11"/>
                </a:cxn>
                <a:cxn ang="0">
                  <a:pos x="T12" y="T13"/>
                </a:cxn>
              </a:cxnLst>
              <a:rect l="0" t="0" r="r" b="b"/>
              <a:pathLst>
                <a:path w="380" h="225">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8"/>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9"/>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0"/>
            <p:cNvSpPr>
              <a:spLocks/>
            </p:cNvSpPr>
            <p:nvPr/>
          </p:nvSpPr>
          <p:spPr bwMode="auto">
            <a:xfrm>
              <a:off x="3335338" y="2140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1"/>
            <p:cNvSpPr>
              <a:spLocks/>
            </p:cNvSpPr>
            <p:nvPr/>
          </p:nvSpPr>
          <p:spPr bwMode="auto">
            <a:xfrm>
              <a:off x="3157538" y="210581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2"/>
            <p:cNvSpPr>
              <a:spLocks/>
            </p:cNvSpPr>
            <p:nvPr/>
          </p:nvSpPr>
          <p:spPr bwMode="auto">
            <a:xfrm>
              <a:off x="3665538" y="210581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5"/>
            <p:cNvSpPr>
              <a:spLocks/>
            </p:cNvSpPr>
            <p:nvPr/>
          </p:nvSpPr>
          <p:spPr bwMode="auto">
            <a:xfrm>
              <a:off x="3543300" y="2550319"/>
              <a:ext cx="234950" cy="561975"/>
            </a:xfrm>
            <a:custGeom>
              <a:avLst/>
              <a:gdLst>
                <a:gd name="T0" fmla="*/ 37 w 148"/>
                <a:gd name="T1" fmla="*/ 0 h 354"/>
                <a:gd name="T2" fmla="*/ 37 w 148"/>
                <a:gd name="T3" fmla="*/ 39 h 354"/>
                <a:gd name="T4" fmla="*/ 0 w 148"/>
                <a:gd name="T5" fmla="*/ 354 h 354"/>
                <a:gd name="T6" fmla="*/ 64 w 148"/>
                <a:gd name="T7" fmla="*/ 354 h 354"/>
                <a:gd name="T8" fmla="*/ 132 w 148"/>
                <a:gd name="T9" fmla="*/ 214 h 354"/>
                <a:gd name="T10" fmla="*/ 67 w 148"/>
                <a:gd name="T11" fmla="*/ 169 h 354"/>
                <a:gd name="T12" fmla="*/ 148 w 148"/>
                <a:gd name="T13" fmla="*/ 132 h 354"/>
                <a:gd name="T14" fmla="*/ 81 w 148"/>
                <a:gd name="T15" fmla="*/ 20 h 354"/>
                <a:gd name="T16" fmla="*/ 37 w 148"/>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4">
                  <a:moveTo>
                    <a:pt x="37" y="0"/>
                  </a:moveTo>
                  <a:lnTo>
                    <a:pt x="37" y="39"/>
                  </a:lnTo>
                  <a:lnTo>
                    <a:pt x="0" y="354"/>
                  </a:lnTo>
                  <a:lnTo>
                    <a:pt x="64" y="354"/>
                  </a:lnTo>
                  <a:lnTo>
                    <a:pt x="132" y="214"/>
                  </a:lnTo>
                  <a:lnTo>
                    <a:pt x="67" y="169"/>
                  </a:lnTo>
                  <a:lnTo>
                    <a:pt x="148" y="132"/>
                  </a:lnTo>
                  <a:lnTo>
                    <a:pt x="81" y="20"/>
                  </a:lnTo>
                  <a:lnTo>
                    <a:pt x="37" y="0"/>
                  </a:lnTo>
                  <a:close/>
                </a:path>
              </a:pathLst>
            </a:custGeom>
            <a:solidFill>
              <a:srgbClr val="1B1B1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2"/>
            <p:cNvSpPr>
              <a:spLocks/>
            </p:cNvSpPr>
            <p:nvPr/>
          </p:nvSpPr>
          <p:spPr bwMode="auto">
            <a:xfrm>
              <a:off x="3057525" y="175815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3"/>
            <p:cNvSpPr>
              <a:spLocks/>
            </p:cNvSpPr>
            <p:nvPr/>
          </p:nvSpPr>
          <p:spPr bwMode="auto">
            <a:xfrm>
              <a:off x="3194050" y="2169319"/>
              <a:ext cx="547688" cy="347663"/>
            </a:xfrm>
            <a:custGeom>
              <a:avLst/>
              <a:gdLst>
                <a:gd name="T0" fmla="*/ 338 w 342"/>
                <a:gd name="T1" fmla="*/ 4 h 217"/>
                <a:gd name="T2" fmla="*/ 336 w 342"/>
                <a:gd name="T3" fmla="*/ 13 h 217"/>
                <a:gd name="T4" fmla="*/ 293 w 342"/>
                <a:gd name="T5" fmla="*/ 115 h 217"/>
                <a:gd name="T6" fmla="*/ 172 w 342"/>
                <a:gd name="T7" fmla="*/ 192 h 217"/>
                <a:gd name="T8" fmla="*/ 51 w 342"/>
                <a:gd name="T9" fmla="*/ 119 h 217"/>
                <a:gd name="T10" fmla="*/ 7 w 342"/>
                <a:gd name="T11" fmla="*/ 13 h 217"/>
                <a:gd name="T12" fmla="*/ 5 w 342"/>
                <a:gd name="T13" fmla="*/ 0 h 217"/>
                <a:gd name="T14" fmla="*/ 0 w 342"/>
                <a:gd name="T15" fmla="*/ 35 h 217"/>
                <a:gd name="T16" fmla="*/ 29 w 342"/>
                <a:gd name="T17" fmla="*/ 125 h 217"/>
                <a:gd name="T18" fmla="*/ 170 w 342"/>
                <a:gd name="T19" fmla="*/ 217 h 217"/>
                <a:gd name="T20" fmla="*/ 311 w 342"/>
                <a:gd name="T21" fmla="*/ 125 h 217"/>
                <a:gd name="T22" fmla="*/ 340 w 342"/>
                <a:gd name="T23" fmla="*/ 30 h 217"/>
                <a:gd name="T24" fmla="*/ 338 w 342"/>
                <a:gd name="T25" fmla="*/ 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217">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5"/>
            <p:cNvSpPr>
              <a:spLocks noEditPoints="1"/>
            </p:cNvSpPr>
            <p:nvPr/>
          </p:nvSpPr>
          <p:spPr bwMode="auto">
            <a:xfrm>
              <a:off x="3222625" y="2077244"/>
              <a:ext cx="504825" cy="184150"/>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6"/>
            <p:cNvSpPr>
              <a:spLocks/>
            </p:cNvSpPr>
            <p:nvPr/>
          </p:nvSpPr>
          <p:spPr bwMode="auto">
            <a:xfrm>
              <a:off x="2670970" y="2516189"/>
              <a:ext cx="690563" cy="960438"/>
            </a:xfrm>
            <a:custGeom>
              <a:avLst/>
              <a:gdLst>
                <a:gd name="T0" fmla="*/ 155 w 430"/>
                <a:gd name="T1" fmla="*/ 55 h 598"/>
                <a:gd name="T2" fmla="*/ 348 w 430"/>
                <a:gd name="T3" fmla="*/ 103 h 598"/>
                <a:gd name="T4" fmla="*/ 402 w 430"/>
                <a:gd name="T5" fmla="*/ 279 h 598"/>
                <a:gd name="T6" fmla="*/ 205 w 430"/>
                <a:gd name="T7" fmla="*/ 597 h 598"/>
                <a:gd name="T8" fmla="*/ 33 w 430"/>
                <a:gd name="T9" fmla="*/ 272 h 598"/>
                <a:gd name="T10" fmla="*/ 155 w 430"/>
                <a:gd name="T11" fmla="*/ 55 h 598"/>
              </a:gdLst>
              <a:ahLst/>
              <a:cxnLst>
                <a:cxn ang="0">
                  <a:pos x="T0" y="T1"/>
                </a:cxn>
                <a:cxn ang="0">
                  <a:pos x="T2" y="T3"/>
                </a:cxn>
                <a:cxn ang="0">
                  <a:pos x="T4" y="T5"/>
                </a:cxn>
                <a:cxn ang="0">
                  <a:pos x="T6" y="T7"/>
                </a:cxn>
                <a:cxn ang="0">
                  <a:pos x="T8" y="T9"/>
                </a:cxn>
                <a:cxn ang="0">
                  <a:pos x="T10" y="T11"/>
                </a:cxn>
              </a:cxnLst>
              <a:rect l="0" t="0" r="r" b="b"/>
              <a:pathLst>
                <a:path w="430" h="598">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7"/>
            <p:cNvSpPr>
              <a:spLocks/>
            </p:cNvSpPr>
            <p:nvPr/>
          </p:nvSpPr>
          <p:spPr bwMode="auto">
            <a:xfrm>
              <a:off x="2415382" y="3375027"/>
              <a:ext cx="1184275"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8"/>
            <p:cNvSpPr>
              <a:spLocks/>
            </p:cNvSpPr>
            <p:nvPr/>
          </p:nvSpPr>
          <p:spPr bwMode="auto">
            <a:xfrm>
              <a:off x="2888457" y="3375027"/>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9"/>
            <p:cNvSpPr>
              <a:spLocks/>
            </p:cNvSpPr>
            <p:nvPr/>
          </p:nvSpPr>
          <p:spPr bwMode="auto">
            <a:xfrm>
              <a:off x="2890045" y="2976564"/>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 name="Group 50"/>
            <p:cNvGrpSpPr/>
            <p:nvPr/>
          </p:nvGrpSpPr>
          <p:grpSpPr>
            <a:xfrm>
              <a:off x="3186172" y="2302670"/>
              <a:ext cx="468254" cy="828676"/>
              <a:chOff x="2548790" y="2218532"/>
              <a:chExt cx="468254" cy="828676"/>
            </a:xfrm>
          </p:grpSpPr>
          <p:grpSp>
            <p:nvGrpSpPr>
              <p:cNvPr id="182" name="Group 181"/>
              <p:cNvGrpSpPr/>
              <p:nvPr/>
            </p:nvGrpSpPr>
            <p:grpSpPr>
              <a:xfrm>
                <a:off x="2663031" y="2218532"/>
                <a:ext cx="354013" cy="827088"/>
                <a:chOff x="2291616" y="2152651"/>
                <a:chExt cx="354013" cy="827088"/>
              </a:xfrm>
            </p:grpSpPr>
            <p:sp>
              <p:nvSpPr>
                <p:cNvPr id="184" name="Freeform 73"/>
                <p:cNvSpPr>
                  <a:spLocks/>
                </p:cNvSpPr>
                <p:nvPr/>
              </p:nvSpPr>
              <p:spPr bwMode="auto">
                <a:xfrm>
                  <a:off x="2291616" y="2544763"/>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6"/>
                <p:cNvSpPr>
                  <a:spLocks/>
                </p:cNvSpPr>
                <p:nvPr/>
              </p:nvSpPr>
              <p:spPr bwMode="auto">
                <a:xfrm>
                  <a:off x="2420204" y="2544763"/>
                  <a:ext cx="114300" cy="112713"/>
                </a:xfrm>
                <a:custGeom>
                  <a:avLst/>
                  <a:gdLst>
                    <a:gd name="T0" fmla="*/ 0 w 71"/>
                    <a:gd name="T1" fmla="*/ 39 h 70"/>
                    <a:gd name="T2" fmla="*/ 20 w 71"/>
                    <a:gd name="T3" fmla="*/ 70 h 70"/>
                    <a:gd name="T4" fmla="*/ 51 w 71"/>
                    <a:gd name="T5" fmla="*/ 70 h 70"/>
                    <a:gd name="T6" fmla="*/ 71 w 71"/>
                    <a:gd name="T7" fmla="*/ 39 h 70"/>
                    <a:gd name="T8" fmla="*/ 36 w 71"/>
                    <a:gd name="T9" fmla="*/ 0 h 70"/>
                    <a:gd name="T10" fmla="*/ 0 w 71"/>
                    <a:gd name="T11" fmla="*/ 39 h 70"/>
                  </a:gdLst>
                  <a:ahLst/>
                  <a:cxnLst>
                    <a:cxn ang="0">
                      <a:pos x="T0" y="T1"/>
                    </a:cxn>
                    <a:cxn ang="0">
                      <a:pos x="T2" y="T3"/>
                    </a:cxn>
                    <a:cxn ang="0">
                      <a:pos x="T4" y="T5"/>
                    </a:cxn>
                    <a:cxn ang="0">
                      <a:pos x="T6" y="T7"/>
                    </a:cxn>
                    <a:cxn ang="0">
                      <a:pos x="T8" y="T9"/>
                    </a:cxn>
                    <a:cxn ang="0">
                      <a:pos x="T10" y="T11"/>
                    </a:cxn>
                  </a:cxnLst>
                  <a:rect l="0" t="0" r="r" b="b"/>
                  <a:pathLst>
                    <a:path w="71" h="70">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7"/>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8"/>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80"/>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81"/>
                <p:cNvSpPr>
                  <a:spLocks/>
                </p:cNvSpPr>
                <p:nvPr/>
              </p:nvSpPr>
              <p:spPr bwMode="auto">
                <a:xfrm>
                  <a:off x="2344004" y="2322513"/>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83"/>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84"/>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85"/>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1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6"/>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7"/>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close/>
                    </a:path>
                  </a:pathLst>
                </a:custGeom>
                <a:solidFill>
                  <a:srgbClr val="E9BE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8"/>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9"/>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2F2F2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0"/>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91"/>
                <p:cNvSpPr>
                  <a:spLocks noChangeArrowheads="1"/>
                </p:cNvSpPr>
                <p:nvPr/>
              </p:nvSpPr>
              <p:spPr bwMode="auto">
                <a:xfrm>
                  <a:off x="2451954" y="2657476"/>
                  <a:ext cx="50800" cy="1588"/>
                </a:xfrm>
                <a:prstGeom prst="rect">
                  <a:avLst/>
                </a:prstGeom>
                <a:solidFill>
                  <a:srgbClr val="22737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92"/>
                <p:cNvSpPr>
                  <a:spLocks noChangeArrowheads="1"/>
                </p:cNvSpPr>
                <p:nvPr/>
              </p:nvSpPr>
              <p:spPr bwMode="auto">
                <a:xfrm>
                  <a:off x="2451954" y="2657476"/>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4"/>
                <p:cNvSpPr>
                  <a:spLocks/>
                </p:cNvSpPr>
                <p:nvPr/>
              </p:nvSpPr>
              <p:spPr bwMode="auto">
                <a:xfrm>
                  <a:off x="2340829" y="2152651"/>
                  <a:ext cx="276225" cy="169863"/>
                </a:xfrm>
                <a:custGeom>
                  <a:avLst/>
                  <a:gdLst>
                    <a:gd name="T0" fmla="*/ 163 w 172"/>
                    <a:gd name="T1" fmla="*/ 36 h 105"/>
                    <a:gd name="T2" fmla="*/ 101 w 172"/>
                    <a:gd name="T3" fmla="*/ 3 h 105"/>
                    <a:gd name="T4" fmla="*/ 86 w 172"/>
                    <a:gd name="T5" fmla="*/ 11 h 105"/>
                    <a:gd name="T6" fmla="*/ 71 w 172"/>
                    <a:gd name="T7" fmla="*/ 3 h 105"/>
                    <a:gd name="T8" fmla="*/ 9 w 172"/>
                    <a:gd name="T9" fmla="*/ 36 h 105"/>
                    <a:gd name="T10" fmla="*/ 0 w 172"/>
                    <a:gd name="T11" fmla="*/ 65 h 105"/>
                    <a:gd name="T12" fmla="*/ 0 w 172"/>
                    <a:gd name="T13" fmla="*/ 104 h 105"/>
                    <a:gd name="T14" fmla="*/ 14 w 172"/>
                    <a:gd name="T15" fmla="*/ 101 h 105"/>
                    <a:gd name="T16" fmla="*/ 24 w 172"/>
                    <a:gd name="T17" fmla="*/ 74 h 105"/>
                    <a:gd name="T18" fmla="*/ 45 w 172"/>
                    <a:gd name="T19" fmla="*/ 48 h 105"/>
                    <a:gd name="T20" fmla="*/ 86 w 172"/>
                    <a:gd name="T21" fmla="*/ 33 h 105"/>
                    <a:gd name="T22" fmla="*/ 127 w 172"/>
                    <a:gd name="T23" fmla="*/ 48 h 105"/>
                    <a:gd name="T24" fmla="*/ 148 w 172"/>
                    <a:gd name="T25" fmla="*/ 74 h 105"/>
                    <a:gd name="T26" fmla="*/ 159 w 172"/>
                    <a:gd name="T27" fmla="*/ 101 h 105"/>
                    <a:gd name="T28" fmla="*/ 172 w 172"/>
                    <a:gd name="T29" fmla="*/ 104 h 105"/>
                    <a:gd name="T30" fmla="*/ 172 w 172"/>
                    <a:gd name="T31" fmla="*/ 65 h 105"/>
                    <a:gd name="T32" fmla="*/ 163 w 172"/>
                    <a:gd name="T33"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05">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3" name="Freeform 74"/>
              <p:cNvSpPr>
                <a:spLocks/>
              </p:cNvSpPr>
              <p:nvPr/>
            </p:nvSpPr>
            <p:spPr bwMode="auto">
              <a:xfrm>
                <a:off x="2548790" y="2485233"/>
                <a:ext cx="233363" cy="561975"/>
              </a:xfrm>
              <a:custGeom>
                <a:avLst/>
                <a:gdLst>
                  <a:gd name="T0" fmla="*/ 111 w 147"/>
                  <a:gd name="T1" fmla="*/ 0 h 354"/>
                  <a:gd name="T2" fmla="*/ 111 w 147"/>
                  <a:gd name="T3" fmla="*/ 39 h 354"/>
                  <a:gd name="T4" fmla="*/ 147 w 147"/>
                  <a:gd name="T5" fmla="*/ 354 h 354"/>
                  <a:gd name="T6" fmla="*/ 84 w 147"/>
                  <a:gd name="T7" fmla="*/ 354 h 354"/>
                  <a:gd name="T8" fmla="*/ 15 w 147"/>
                  <a:gd name="T9" fmla="*/ 214 h 354"/>
                  <a:gd name="T10" fmla="*/ 81 w 147"/>
                  <a:gd name="T11" fmla="*/ 169 h 354"/>
                  <a:gd name="T12" fmla="*/ 0 w 147"/>
                  <a:gd name="T13" fmla="*/ 132 h 354"/>
                  <a:gd name="T14" fmla="*/ 75 w 147"/>
                  <a:gd name="T15" fmla="*/ 16 h 354"/>
                  <a:gd name="T16" fmla="*/ 111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1" y="0"/>
                    </a:moveTo>
                    <a:lnTo>
                      <a:pt x="111" y="39"/>
                    </a:lnTo>
                    <a:lnTo>
                      <a:pt x="147" y="354"/>
                    </a:lnTo>
                    <a:lnTo>
                      <a:pt x="84" y="354"/>
                    </a:lnTo>
                    <a:lnTo>
                      <a:pt x="15" y="214"/>
                    </a:lnTo>
                    <a:lnTo>
                      <a:pt x="81" y="169"/>
                    </a:lnTo>
                    <a:lnTo>
                      <a:pt x="0" y="132"/>
                    </a:lnTo>
                    <a:lnTo>
                      <a:pt x="75" y="16"/>
                    </a:lnTo>
                    <a:lnTo>
                      <a:pt x="11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2639220" y="2590802"/>
              <a:ext cx="709612" cy="769937"/>
              <a:chOff x="2668588" y="2424907"/>
              <a:chExt cx="709612" cy="769937"/>
            </a:xfrm>
          </p:grpSpPr>
          <p:sp>
            <p:nvSpPr>
              <p:cNvPr id="177" name="Freeform 100"/>
              <p:cNvSpPr>
                <a:spLocks/>
              </p:cNvSpPr>
              <p:nvPr/>
            </p:nvSpPr>
            <p:spPr bwMode="auto">
              <a:xfrm>
                <a:off x="3257550" y="2820194"/>
                <a:ext cx="120650" cy="177800"/>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1"/>
              <p:cNvSpPr>
                <a:spLocks/>
              </p:cNvSpPr>
              <p:nvPr/>
            </p:nvSpPr>
            <p:spPr bwMode="auto">
              <a:xfrm>
                <a:off x="2695575" y="2820194"/>
                <a:ext cx="122238" cy="177800"/>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2"/>
              <p:cNvSpPr>
                <a:spLocks/>
              </p:cNvSpPr>
              <p:nvPr/>
            </p:nvSpPr>
            <p:spPr bwMode="auto">
              <a:xfrm>
                <a:off x="2919413" y="3112294"/>
                <a:ext cx="234950"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3"/>
              <p:cNvSpPr>
                <a:spLocks/>
              </p:cNvSpPr>
              <p:nvPr/>
            </p:nvSpPr>
            <p:spPr bwMode="auto">
              <a:xfrm>
                <a:off x="2711450" y="2445544"/>
                <a:ext cx="652463" cy="723900"/>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4"/>
              <p:cNvSpPr>
                <a:spLocks/>
              </p:cNvSpPr>
              <p:nvPr/>
            </p:nvSpPr>
            <p:spPr bwMode="auto">
              <a:xfrm>
                <a:off x="2668588" y="2424907"/>
                <a:ext cx="690563" cy="498475"/>
              </a:xfrm>
              <a:custGeom>
                <a:avLst/>
                <a:gdLst>
                  <a:gd name="T0" fmla="*/ 259 w 430"/>
                  <a:gd name="T1" fmla="*/ 148 h 310"/>
                  <a:gd name="T2" fmla="*/ 357 w 430"/>
                  <a:gd name="T3" fmla="*/ 226 h 310"/>
                  <a:gd name="T4" fmla="*/ 387 w 430"/>
                  <a:gd name="T5" fmla="*/ 301 h 310"/>
                  <a:gd name="T6" fmla="*/ 411 w 430"/>
                  <a:gd name="T7" fmla="*/ 145 h 310"/>
                  <a:gd name="T8" fmla="*/ 257 w 430"/>
                  <a:gd name="T9" fmla="*/ 4 h 310"/>
                  <a:gd name="T10" fmla="*/ 104 w 430"/>
                  <a:gd name="T11" fmla="*/ 47 h 310"/>
                  <a:gd name="T12" fmla="*/ 63 w 430"/>
                  <a:gd name="T13" fmla="*/ 310 h 310"/>
                  <a:gd name="T14" fmla="*/ 148 w 430"/>
                  <a:gd name="T15" fmla="*/ 105 h 310"/>
                  <a:gd name="T16" fmla="*/ 259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05"/>
            <p:cNvSpPr>
              <a:spLocks/>
            </p:cNvSpPr>
            <p:nvPr/>
          </p:nvSpPr>
          <p:spPr bwMode="auto">
            <a:xfrm>
              <a:off x="2712245" y="3384552"/>
              <a:ext cx="234950" cy="433388"/>
            </a:xfrm>
            <a:custGeom>
              <a:avLst/>
              <a:gdLst>
                <a:gd name="T0" fmla="*/ 148 w 148"/>
                <a:gd name="T1" fmla="*/ 272 h 273"/>
                <a:gd name="T2" fmla="*/ 84 w 148"/>
                <a:gd name="T3" fmla="*/ 272 h 273"/>
                <a:gd name="T4" fmla="*/ 80 w 148"/>
                <a:gd name="T5" fmla="*/ 273 h 273"/>
                <a:gd name="T6" fmla="*/ 16 w 148"/>
                <a:gd name="T7" fmla="*/ 213 h 273"/>
                <a:gd name="T8" fmla="*/ 81 w 148"/>
                <a:gd name="T9" fmla="*/ 169 h 273"/>
                <a:gd name="T10" fmla="*/ 0 w 148"/>
                <a:gd name="T11" fmla="*/ 131 h 273"/>
                <a:gd name="T12" fmla="*/ 54 w 148"/>
                <a:gd name="T13" fmla="*/ 48 h 273"/>
                <a:gd name="T14" fmla="*/ 75 w 148"/>
                <a:gd name="T15" fmla="*/ 16 h 273"/>
                <a:gd name="T16" fmla="*/ 111 w 148"/>
                <a:gd name="T17" fmla="*/ 0 h 273"/>
                <a:gd name="T18" fmla="*/ 111 w 148"/>
                <a:gd name="T19" fmla="*/ 38 h 273"/>
                <a:gd name="T20" fmla="*/ 147 w 148"/>
                <a:gd name="T21" fmla="*/ 273 h 273"/>
                <a:gd name="T22" fmla="*/ 148 w 148"/>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73">
                  <a:moveTo>
                    <a:pt x="148" y="272"/>
                  </a:moveTo>
                  <a:lnTo>
                    <a:pt x="84" y="272"/>
                  </a:lnTo>
                  <a:lnTo>
                    <a:pt x="80" y="273"/>
                  </a:lnTo>
                  <a:lnTo>
                    <a:pt x="16" y="213"/>
                  </a:lnTo>
                  <a:lnTo>
                    <a:pt x="81" y="169"/>
                  </a:lnTo>
                  <a:lnTo>
                    <a:pt x="0" y="131"/>
                  </a:lnTo>
                  <a:lnTo>
                    <a:pt x="54" y="48"/>
                  </a:lnTo>
                  <a:lnTo>
                    <a:pt x="75" y="16"/>
                  </a:lnTo>
                  <a:lnTo>
                    <a:pt x="111" y="0"/>
                  </a:lnTo>
                  <a:lnTo>
                    <a:pt x="111" y="38"/>
                  </a:lnTo>
                  <a:lnTo>
                    <a:pt x="147" y="273"/>
                  </a:lnTo>
                  <a:lnTo>
                    <a:pt x="148" y="272"/>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6"/>
            <p:cNvSpPr>
              <a:spLocks/>
            </p:cNvSpPr>
            <p:nvPr/>
          </p:nvSpPr>
          <p:spPr bwMode="auto">
            <a:xfrm>
              <a:off x="3067845" y="3381377"/>
              <a:ext cx="231775" cy="436563"/>
            </a:xfrm>
            <a:custGeom>
              <a:avLst/>
              <a:gdLst>
                <a:gd name="T0" fmla="*/ 66 w 146"/>
                <a:gd name="T1" fmla="*/ 169 h 275"/>
                <a:gd name="T2" fmla="*/ 132 w 146"/>
                <a:gd name="T3" fmla="*/ 212 h 275"/>
                <a:gd name="T4" fmla="*/ 67 w 146"/>
                <a:gd name="T5" fmla="*/ 275 h 275"/>
                <a:gd name="T6" fmla="*/ 63 w 146"/>
                <a:gd name="T7" fmla="*/ 274 h 275"/>
                <a:gd name="T8" fmla="*/ 0 w 146"/>
                <a:gd name="T9" fmla="*/ 274 h 275"/>
                <a:gd name="T10" fmla="*/ 1 w 146"/>
                <a:gd name="T11" fmla="*/ 275 h 275"/>
                <a:gd name="T12" fmla="*/ 37 w 146"/>
                <a:gd name="T13" fmla="*/ 37 h 275"/>
                <a:gd name="T14" fmla="*/ 37 w 146"/>
                <a:gd name="T15" fmla="*/ 0 h 275"/>
                <a:gd name="T16" fmla="*/ 81 w 146"/>
                <a:gd name="T17" fmla="*/ 19 h 275"/>
                <a:gd name="T18" fmla="*/ 100 w 146"/>
                <a:gd name="T19" fmla="*/ 51 h 275"/>
                <a:gd name="T20" fmla="*/ 146 w 146"/>
                <a:gd name="T21" fmla="*/ 130 h 275"/>
                <a:gd name="T22" fmla="*/ 66 w 146"/>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75">
                  <a:moveTo>
                    <a:pt x="66" y="169"/>
                  </a:moveTo>
                  <a:lnTo>
                    <a:pt x="132" y="212"/>
                  </a:lnTo>
                  <a:lnTo>
                    <a:pt x="67" y="275"/>
                  </a:lnTo>
                  <a:lnTo>
                    <a:pt x="63" y="274"/>
                  </a:lnTo>
                  <a:lnTo>
                    <a:pt x="0" y="274"/>
                  </a:lnTo>
                  <a:lnTo>
                    <a:pt x="1" y="275"/>
                  </a:lnTo>
                  <a:lnTo>
                    <a:pt x="37" y="37"/>
                  </a:lnTo>
                  <a:lnTo>
                    <a:pt x="37" y="0"/>
                  </a:lnTo>
                  <a:lnTo>
                    <a:pt x="81" y="19"/>
                  </a:lnTo>
                  <a:lnTo>
                    <a:pt x="100" y="51"/>
                  </a:lnTo>
                  <a:lnTo>
                    <a:pt x="146" y="130"/>
                  </a:lnTo>
                  <a:lnTo>
                    <a:pt x="66" y="169"/>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7"/>
            <p:cNvSpPr>
              <a:spLocks/>
            </p:cNvSpPr>
            <p:nvPr/>
          </p:nvSpPr>
          <p:spPr bwMode="auto">
            <a:xfrm>
              <a:off x="5316538" y="1786732"/>
              <a:ext cx="379413" cy="960438"/>
            </a:xfrm>
            <a:custGeom>
              <a:avLst/>
              <a:gdLst>
                <a:gd name="T0" fmla="*/ 85 w 236"/>
                <a:gd name="T1" fmla="*/ 54 h 598"/>
                <a:gd name="T2" fmla="*/ 191 w 236"/>
                <a:gd name="T3" fmla="*/ 103 h 598"/>
                <a:gd name="T4" fmla="*/ 221 w 236"/>
                <a:gd name="T5" fmla="*/ 279 h 598"/>
                <a:gd name="T6" fmla="*/ 113 w 236"/>
                <a:gd name="T7" fmla="*/ 597 h 598"/>
                <a:gd name="T8" fmla="*/ 18 w 236"/>
                <a:gd name="T9" fmla="*/ 271 h 598"/>
                <a:gd name="T10" fmla="*/ 85 w 236"/>
                <a:gd name="T11" fmla="*/ 54 h 598"/>
              </a:gdLst>
              <a:ahLst/>
              <a:cxnLst>
                <a:cxn ang="0">
                  <a:pos x="T0" y="T1"/>
                </a:cxn>
                <a:cxn ang="0">
                  <a:pos x="T2" y="T3"/>
                </a:cxn>
                <a:cxn ang="0">
                  <a:pos x="T4" y="T5"/>
                </a:cxn>
                <a:cxn ang="0">
                  <a:pos x="T6" y="T7"/>
                </a:cxn>
                <a:cxn ang="0">
                  <a:pos x="T8" y="T9"/>
                </a:cxn>
                <a:cxn ang="0">
                  <a:pos x="T10" y="T11"/>
                </a:cxn>
              </a:cxnLst>
              <a:rect l="0" t="0" r="r" b="b"/>
              <a:pathLst>
                <a:path w="236" h="598">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8"/>
            <p:cNvSpPr>
              <a:spLocks/>
            </p:cNvSpPr>
            <p:nvPr/>
          </p:nvSpPr>
          <p:spPr bwMode="auto">
            <a:xfrm>
              <a:off x="5702300" y="1786732"/>
              <a:ext cx="379413" cy="960438"/>
            </a:xfrm>
            <a:custGeom>
              <a:avLst/>
              <a:gdLst>
                <a:gd name="T0" fmla="*/ 151 w 237"/>
                <a:gd name="T1" fmla="*/ 54 h 598"/>
                <a:gd name="T2" fmla="*/ 45 w 237"/>
                <a:gd name="T3" fmla="*/ 103 h 598"/>
                <a:gd name="T4" fmla="*/ 15 w 237"/>
                <a:gd name="T5" fmla="*/ 279 h 598"/>
                <a:gd name="T6" fmla="*/ 123 w 237"/>
                <a:gd name="T7" fmla="*/ 597 h 598"/>
                <a:gd name="T8" fmla="*/ 218 w 237"/>
                <a:gd name="T9" fmla="*/ 271 h 598"/>
                <a:gd name="T10" fmla="*/ 151 w 237"/>
                <a:gd name="T11" fmla="*/ 54 h 598"/>
              </a:gdLst>
              <a:ahLst/>
              <a:cxnLst>
                <a:cxn ang="0">
                  <a:pos x="T0" y="T1"/>
                </a:cxn>
                <a:cxn ang="0">
                  <a:pos x="T2" y="T3"/>
                </a:cxn>
                <a:cxn ang="0">
                  <a:pos x="T4" y="T5"/>
                </a:cxn>
                <a:cxn ang="0">
                  <a:pos x="T6" y="T7"/>
                </a:cxn>
                <a:cxn ang="0">
                  <a:pos x="T8" y="T9"/>
                </a:cxn>
                <a:cxn ang="0">
                  <a:pos x="T10" y="T11"/>
                </a:cxn>
              </a:cxnLst>
              <a:rect l="0" t="0" r="r" b="b"/>
              <a:pathLst>
                <a:path w="237" h="598">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9"/>
            <p:cNvSpPr>
              <a:spLocks/>
            </p:cNvSpPr>
            <p:nvPr/>
          </p:nvSpPr>
          <p:spPr bwMode="auto">
            <a:xfrm>
              <a:off x="5116513" y="2553494"/>
              <a:ext cx="1182688"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0"/>
            <p:cNvSpPr>
              <a:spLocks/>
            </p:cNvSpPr>
            <p:nvPr/>
          </p:nvSpPr>
          <p:spPr bwMode="auto">
            <a:xfrm>
              <a:off x="5588000" y="2553494"/>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1"/>
            <p:cNvSpPr>
              <a:spLocks/>
            </p:cNvSpPr>
            <p:nvPr/>
          </p:nvSpPr>
          <p:spPr bwMode="auto">
            <a:xfrm>
              <a:off x="5589588" y="2155032"/>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2"/>
            <p:cNvSpPr>
              <a:spLocks/>
            </p:cNvSpPr>
            <p:nvPr/>
          </p:nvSpPr>
          <p:spPr bwMode="auto">
            <a:xfrm>
              <a:off x="5927725" y="2164557"/>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3"/>
            <p:cNvSpPr>
              <a:spLocks/>
            </p:cNvSpPr>
            <p:nvPr/>
          </p:nvSpPr>
          <p:spPr bwMode="auto">
            <a:xfrm>
              <a:off x="5365750" y="2164557"/>
              <a:ext cx="122238"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4"/>
            <p:cNvSpPr>
              <a:spLocks/>
            </p:cNvSpPr>
            <p:nvPr/>
          </p:nvSpPr>
          <p:spPr bwMode="auto">
            <a:xfrm>
              <a:off x="5589588" y="2458244"/>
              <a:ext cx="234950" cy="80963"/>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B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5"/>
            <p:cNvSpPr>
              <a:spLocks/>
            </p:cNvSpPr>
            <p:nvPr/>
          </p:nvSpPr>
          <p:spPr bwMode="auto">
            <a:xfrm>
              <a:off x="5381625" y="1791494"/>
              <a:ext cx="652463"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6"/>
            <p:cNvSpPr>
              <a:spLocks/>
            </p:cNvSpPr>
            <p:nvPr/>
          </p:nvSpPr>
          <p:spPr bwMode="auto">
            <a:xfrm>
              <a:off x="5368925" y="1774032"/>
              <a:ext cx="657225" cy="493713"/>
            </a:xfrm>
            <a:custGeom>
              <a:avLst/>
              <a:gdLst>
                <a:gd name="T0" fmla="*/ 392 w 409"/>
                <a:gd name="T1" fmla="*/ 143 h 308"/>
                <a:gd name="T2" fmla="*/ 238 w 409"/>
                <a:gd name="T3" fmla="*/ 2 h 308"/>
                <a:gd name="T4" fmla="*/ 204 w 409"/>
                <a:gd name="T5" fmla="*/ 1 h 308"/>
                <a:gd name="T6" fmla="*/ 171 w 409"/>
                <a:gd name="T7" fmla="*/ 2 h 308"/>
                <a:gd name="T8" fmla="*/ 16 w 409"/>
                <a:gd name="T9" fmla="*/ 143 h 308"/>
                <a:gd name="T10" fmla="*/ 28 w 409"/>
                <a:gd name="T11" fmla="*/ 280 h 308"/>
                <a:gd name="T12" fmla="*/ 44 w 409"/>
                <a:gd name="T13" fmla="*/ 308 h 308"/>
                <a:gd name="T14" fmla="*/ 39 w 409"/>
                <a:gd name="T15" fmla="*/ 227 h 308"/>
                <a:gd name="T16" fmla="*/ 71 w 409"/>
                <a:gd name="T17" fmla="*/ 224 h 308"/>
                <a:gd name="T18" fmla="*/ 168 w 409"/>
                <a:gd name="T19" fmla="*/ 146 h 308"/>
                <a:gd name="T20" fmla="*/ 204 w 409"/>
                <a:gd name="T21" fmla="*/ 96 h 308"/>
                <a:gd name="T22" fmla="*/ 240 w 409"/>
                <a:gd name="T23" fmla="*/ 146 h 308"/>
                <a:gd name="T24" fmla="*/ 338 w 409"/>
                <a:gd name="T25" fmla="*/ 224 h 308"/>
                <a:gd name="T26" fmla="*/ 370 w 409"/>
                <a:gd name="T27" fmla="*/ 227 h 308"/>
                <a:gd name="T28" fmla="*/ 365 w 409"/>
                <a:gd name="T29" fmla="*/ 308 h 308"/>
                <a:gd name="T30" fmla="*/ 381 w 409"/>
                <a:gd name="T31" fmla="*/ 280 h 308"/>
                <a:gd name="T32" fmla="*/ 392 w 409"/>
                <a:gd name="T33" fmla="*/ 14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308">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7"/>
            <p:cNvSpPr>
              <a:spLocks/>
            </p:cNvSpPr>
            <p:nvPr/>
          </p:nvSpPr>
          <p:spPr bwMode="auto">
            <a:xfrm>
              <a:off x="5413375" y="2563019"/>
              <a:ext cx="233363" cy="433388"/>
            </a:xfrm>
            <a:custGeom>
              <a:avLst/>
              <a:gdLst>
                <a:gd name="T0" fmla="*/ 147 w 147"/>
                <a:gd name="T1" fmla="*/ 272 h 273"/>
                <a:gd name="T2" fmla="*/ 84 w 147"/>
                <a:gd name="T3" fmla="*/ 272 h 273"/>
                <a:gd name="T4" fmla="*/ 80 w 147"/>
                <a:gd name="T5" fmla="*/ 273 h 273"/>
                <a:gd name="T6" fmla="*/ 15 w 147"/>
                <a:gd name="T7" fmla="*/ 214 h 273"/>
                <a:gd name="T8" fmla="*/ 81 w 147"/>
                <a:gd name="T9" fmla="*/ 169 h 273"/>
                <a:gd name="T10" fmla="*/ 0 w 147"/>
                <a:gd name="T11" fmla="*/ 132 h 273"/>
                <a:gd name="T12" fmla="*/ 53 w 147"/>
                <a:gd name="T13" fmla="*/ 49 h 273"/>
                <a:gd name="T14" fmla="*/ 74 w 147"/>
                <a:gd name="T15" fmla="*/ 16 h 273"/>
                <a:gd name="T16" fmla="*/ 110 w 147"/>
                <a:gd name="T17" fmla="*/ 0 h 273"/>
                <a:gd name="T18" fmla="*/ 110 w 147"/>
                <a:gd name="T19" fmla="*/ 39 h 273"/>
                <a:gd name="T20" fmla="*/ 146 w 147"/>
                <a:gd name="T21" fmla="*/ 273 h 273"/>
                <a:gd name="T22" fmla="*/ 147 w 147"/>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3">
                  <a:moveTo>
                    <a:pt x="147" y="272"/>
                  </a:moveTo>
                  <a:lnTo>
                    <a:pt x="84" y="272"/>
                  </a:lnTo>
                  <a:lnTo>
                    <a:pt x="80" y="273"/>
                  </a:lnTo>
                  <a:lnTo>
                    <a:pt x="15" y="214"/>
                  </a:lnTo>
                  <a:lnTo>
                    <a:pt x="81" y="169"/>
                  </a:lnTo>
                  <a:lnTo>
                    <a:pt x="0" y="132"/>
                  </a:lnTo>
                  <a:lnTo>
                    <a:pt x="53" y="49"/>
                  </a:lnTo>
                  <a:lnTo>
                    <a:pt x="74" y="16"/>
                  </a:lnTo>
                  <a:lnTo>
                    <a:pt x="110" y="0"/>
                  </a:lnTo>
                  <a:lnTo>
                    <a:pt x="110" y="39"/>
                  </a:lnTo>
                  <a:lnTo>
                    <a:pt x="146" y="273"/>
                  </a:lnTo>
                  <a:lnTo>
                    <a:pt x="147" y="272"/>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8"/>
            <p:cNvSpPr>
              <a:spLocks/>
            </p:cNvSpPr>
            <p:nvPr/>
          </p:nvSpPr>
          <p:spPr bwMode="auto">
            <a:xfrm>
              <a:off x="5767388" y="2559844"/>
              <a:ext cx="233363" cy="436563"/>
            </a:xfrm>
            <a:custGeom>
              <a:avLst/>
              <a:gdLst>
                <a:gd name="T0" fmla="*/ 66 w 147"/>
                <a:gd name="T1" fmla="*/ 169 h 275"/>
                <a:gd name="T2" fmla="*/ 133 w 147"/>
                <a:gd name="T3" fmla="*/ 213 h 275"/>
                <a:gd name="T4" fmla="*/ 67 w 147"/>
                <a:gd name="T5" fmla="*/ 275 h 275"/>
                <a:gd name="T6" fmla="*/ 63 w 147"/>
                <a:gd name="T7" fmla="*/ 274 h 275"/>
                <a:gd name="T8" fmla="*/ 0 w 147"/>
                <a:gd name="T9" fmla="*/ 274 h 275"/>
                <a:gd name="T10" fmla="*/ 1 w 147"/>
                <a:gd name="T11" fmla="*/ 275 h 275"/>
                <a:gd name="T12" fmla="*/ 37 w 147"/>
                <a:gd name="T13" fmla="*/ 38 h 275"/>
                <a:gd name="T14" fmla="*/ 37 w 147"/>
                <a:gd name="T15" fmla="*/ 0 h 275"/>
                <a:gd name="T16" fmla="*/ 81 w 147"/>
                <a:gd name="T17" fmla="*/ 19 h 275"/>
                <a:gd name="T18" fmla="*/ 100 w 147"/>
                <a:gd name="T19" fmla="*/ 52 h 275"/>
                <a:gd name="T20" fmla="*/ 147 w 147"/>
                <a:gd name="T21" fmla="*/ 131 h 275"/>
                <a:gd name="T22" fmla="*/ 66 w 147"/>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5">
                  <a:moveTo>
                    <a:pt x="66" y="169"/>
                  </a:moveTo>
                  <a:lnTo>
                    <a:pt x="133" y="213"/>
                  </a:lnTo>
                  <a:lnTo>
                    <a:pt x="67" y="275"/>
                  </a:lnTo>
                  <a:lnTo>
                    <a:pt x="63" y="274"/>
                  </a:lnTo>
                  <a:lnTo>
                    <a:pt x="0" y="274"/>
                  </a:lnTo>
                  <a:lnTo>
                    <a:pt x="1" y="275"/>
                  </a:lnTo>
                  <a:lnTo>
                    <a:pt x="37" y="38"/>
                  </a:lnTo>
                  <a:lnTo>
                    <a:pt x="37" y="0"/>
                  </a:lnTo>
                  <a:lnTo>
                    <a:pt x="81" y="19"/>
                  </a:lnTo>
                  <a:lnTo>
                    <a:pt x="100" y="52"/>
                  </a:lnTo>
                  <a:lnTo>
                    <a:pt x="147" y="131"/>
                  </a:lnTo>
                  <a:lnTo>
                    <a:pt x="66" y="169"/>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9"/>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21"/>
            <p:cNvSpPr>
              <a:spLocks/>
            </p:cNvSpPr>
            <p:nvPr/>
          </p:nvSpPr>
          <p:spPr bwMode="auto">
            <a:xfrm>
              <a:off x="6110288" y="26804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2"/>
            <p:cNvSpPr>
              <a:spLocks/>
            </p:cNvSpPr>
            <p:nvPr/>
          </p:nvSpPr>
          <p:spPr bwMode="auto">
            <a:xfrm>
              <a:off x="5934075" y="264556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3"/>
            <p:cNvSpPr>
              <a:spLocks/>
            </p:cNvSpPr>
            <p:nvPr/>
          </p:nvSpPr>
          <p:spPr bwMode="auto">
            <a:xfrm>
              <a:off x="6442075" y="264556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4"/>
            <p:cNvSpPr>
              <a:spLocks/>
            </p:cNvSpPr>
            <p:nvPr/>
          </p:nvSpPr>
          <p:spPr bwMode="auto">
            <a:xfrm>
              <a:off x="6186488" y="321706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5"/>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6"/>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7"/>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8"/>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9"/>
            <p:cNvSpPr>
              <a:spLocks/>
            </p:cNvSpPr>
            <p:nvPr/>
          </p:nvSpPr>
          <p:spPr bwMode="auto">
            <a:xfrm>
              <a:off x="6110288" y="2993232"/>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0"/>
            <p:cNvSpPr>
              <a:spLocks/>
            </p:cNvSpPr>
            <p:nvPr/>
          </p:nvSpPr>
          <p:spPr bwMode="auto">
            <a:xfrm>
              <a:off x="5834063" y="2296319"/>
              <a:ext cx="822325" cy="760413"/>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31"/>
            <p:cNvSpPr>
              <a:spLocks noEditPoints="1"/>
            </p:cNvSpPr>
            <p:nvPr/>
          </p:nvSpPr>
          <p:spPr bwMode="auto">
            <a:xfrm>
              <a:off x="5916613" y="2201069"/>
              <a:ext cx="625475" cy="582613"/>
            </a:xfrm>
            <a:custGeom>
              <a:avLst/>
              <a:gdLst>
                <a:gd name="T0" fmla="*/ 93 w 390"/>
                <a:gd name="T1" fmla="*/ 68 h 363"/>
                <a:gd name="T2" fmla="*/ 390 w 390"/>
                <a:gd name="T3" fmla="*/ 66 h 363"/>
                <a:gd name="T4" fmla="*/ 374 w 390"/>
                <a:gd name="T5" fmla="*/ 357 h 363"/>
                <a:gd name="T6" fmla="*/ 374 w 390"/>
                <a:gd name="T7" fmla="*/ 357 h 363"/>
                <a:gd name="T8" fmla="*/ 374 w 390"/>
                <a:gd name="T9" fmla="*/ 360 h 363"/>
                <a:gd name="T10" fmla="*/ 372 w 390"/>
                <a:gd name="T11" fmla="*/ 363 h 363"/>
                <a:gd name="T12" fmla="*/ 367 w 390"/>
                <a:gd name="T13" fmla="*/ 362 h 363"/>
                <a:gd name="T14" fmla="*/ 366 w 390"/>
                <a:gd name="T15" fmla="*/ 361 h 363"/>
                <a:gd name="T16" fmla="*/ 366 w 390"/>
                <a:gd name="T17" fmla="*/ 339 h 363"/>
                <a:gd name="T18" fmla="*/ 371 w 390"/>
                <a:gd name="T19" fmla="*/ 307 h 363"/>
                <a:gd name="T20" fmla="*/ 327 w 390"/>
                <a:gd name="T21" fmla="*/ 183 h 363"/>
                <a:gd name="T22" fmla="*/ 318 w 390"/>
                <a:gd name="T23" fmla="*/ 171 h 363"/>
                <a:gd name="T24" fmla="*/ 307 w 390"/>
                <a:gd name="T25" fmla="*/ 158 h 363"/>
                <a:gd name="T26" fmla="*/ 301 w 390"/>
                <a:gd name="T27" fmla="*/ 154 h 363"/>
                <a:gd name="T28" fmla="*/ 212 w 390"/>
                <a:gd name="T29" fmla="*/ 168 h 363"/>
                <a:gd name="T30" fmla="*/ 129 w 390"/>
                <a:gd name="T31" fmla="*/ 186 h 363"/>
                <a:gd name="T32" fmla="*/ 93 w 390"/>
                <a:gd name="T33" fmla="*/ 176 h 363"/>
                <a:gd name="T34" fmla="*/ 45 w 390"/>
                <a:gd name="T35" fmla="*/ 315 h 363"/>
                <a:gd name="T36" fmla="*/ 48 w 390"/>
                <a:gd name="T37" fmla="*/ 339 h 363"/>
                <a:gd name="T38" fmla="*/ 48 w 390"/>
                <a:gd name="T39" fmla="*/ 361 h 363"/>
                <a:gd name="T40" fmla="*/ 48 w 390"/>
                <a:gd name="T41" fmla="*/ 362 h 363"/>
                <a:gd name="T42" fmla="*/ 43 w 390"/>
                <a:gd name="T43" fmla="*/ 363 h 363"/>
                <a:gd name="T44" fmla="*/ 41 w 390"/>
                <a:gd name="T45" fmla="*/ 360 h 363"/>
                <a:gd name="T46" fmla="*/ 40 w 390"/>
                <a:gd name="T47" fmla="*/ 351 h 363"/>
                <a:gd name="T48" fmla="*/ 38 w 390"/>
                <a:gd name="T49" fmla="*/ 338 h 363"/>
                <a:gd name="T50" fmla="*/ 93 w 390"/>
                <a:gd name="T51" fmla="*/ 68 h 363"/>
                <a:gd name="T52" fmla="*/ 224 w 390"/>
                <a:gd name="T53" fmla="*/ 135 h 363"/>
                <a:gd name="T54" fmla="*/ 228 w 390"/>
                <a:gd name="T55" fmla="*/ 134 h 363"/>
                <a:gd name="T56" fmla="*/ 222 w 390"/>
                <a:gd name="T57" fmla="*/ 135 h 363"/>
                <a:gd name="T58" fmla="*/ 224 w 390"/>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63">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2"/>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3"/>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4"/>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D0A8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5"/>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6"/>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7"/>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38"/>
            <p:cNvSpPr>
              <a:spLocks noChangeArrowheads="1"/>
            </p:cNvSpPr>
            <p:nvPr/>
          </p:nvSpPr>
          <p:spPr bwMode="auto">
            <a:xfrm>
              <a:off x="6219825" y="3329782"/>
              <a:ext cx="49213" cy="1588"/>
            </a:xfrm>
            <a:prstGeom prst="rect">
              <a:avLst/>
            </a:prstGeom>
            <a:solidFill>
              <a:srgbClr val="2F2F2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39"/>
            <p:cNvSpPr>
              <a:spLocks noChangeArrowheads="1"/>
            </p:cNvSpPr>
            <p:nvPr/>
          </p:nvSpPr>
          <p:spPr bwMode="auto">
            <a:xfrm>
              <a:off x="6219825" y="332978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0"/>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1"/>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42"/>
            <p:cNvSpPr>
              <a:spLocks/>
            </p:cNvSpPr>
            <p:nvPr/>
          </p:nvSpPr>
          <p:spPr bwMode="auto">
            <a:xfrm>
              <a:off x="4479925" y="2167732"/>
              <a:ext cx="268288" cy="558800"/>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3"/>
            <p:cNvSpPr>
              <a:spLocks/>
            </p:cNvSpPr>
            <p:nvPr/>
          </p:nvSpPr>
          <p:spPr bwMode="auto">
            <a:xfrm>
              <a:off x="4303713" y="213121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4"/>
            <p:cNvSpPr>
              <a:spLocks/>
            </p:cNvSpPr>
            <p:nvPr/>
          </p:nvSpPr>
          <p:spPr bwMode="auto">
            <a:xfrm>
              <a:off x="4811713" y="213121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5"/>
            <p:cNvSpPr>
              <a:spLocks/>
            </p:cNvSpPr>
            <p:nvPr/>
          </p:nvSpPr>
          <p:spPr bwMode="auto">
            <a:xfrm>
              <a:off x="4556125" y="270271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6"/>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7"/>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8"/>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49"/>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0"/>
            <p:cNvSpPr>
              <a:spLocks/>
            </p:cNvSpPr>
            <p:nvPr/>
          </p:nvSpPr>
          <p:spPr bwMode="auto">
            <a:xfrm>
              <a:off x="4479925" y="248046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1"/>
            <p:cNvSpPr>
              <a:spLocks/>
            </p:cNvSpPr>
            <p:nvPr/>
          </p:nvSpPr>
          <p:spPr bwMode="auto">
            <a:xfrm>
              <a:off x="4202113" y="1783557"/>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2"/>
            <p:cNvSpPr>
              <a:spLocks noEditPoints="1"/>
            </p:cNvSpPr>
            <p:nvPr/>
          </p:nvSpPr>
          <p:spPr bwMode="auto">
            <a:xfrm>
              <a:off x="4319588" y="1670844"/>
              <a:ext cx="633413" cy="598488"/>
            </a:xfrm>
            <a:custGeom>
              <a:avLst/>
              <a:gdLst>
                <a:gd name="T0" fmla="*/ 302 w 394"/>
                <a:gd name="T1" fmla="*/ 78 h 373"/>
                <a:gd name="T2" fmla="*/ 0 w 394"/>
                <a:gd name="T3" fmla="*/ 156 h 373"/>
                <a:gd name="T4" fmla="*/ 20 w 394"/>
                <a:gd name="T5" fmla="*/ 367 h 373"/>
                <a:gd name="T6" fmla="*/ 20 w 394"/>
                <a:gd name="T7" fmla="*/ 367 h 373"/>
                <a:gd name="T8" fmla="*/ 21 w 394"/>
                <a:gd name="T9" fmla="*/ 370 h 373"/>
                <a:gd name="T10" fmla="*/ 23 w 394"/>
                <a:gd name="T11" fmla="*/ 373 h 373"/>
                <a:gd name="T12" fmla="*/ 27 w 394"/>
                <a:gd name="T13" fmla="*/ 372 h 373"/>
                <a:gd name="T14" fmla="*/ 28 w 394"/>
                <a:gd name="T15" fmla="*/ 371 h 373"/>
                <a:gd name="T16" fmla="*/ 28 w 394"/>
                <a:gd name="T17" fmla="*/ 349 h 373"/>
                <a:gd name="T18" fmla="*/ 27 w 394"/>
                <a:gd name="T19" fmla="*/ 316 h 373"/>
                <a:gd name="T20" fmla="*/ 56 w 394"/>
                <a:gd name="T21" fmla="*/ 212 h 373"/>
                <a:gd name="T22" fmla="*/ 76 w 394"/>
                <a:gd name="T23" fmla="*/ 188 h 373"/>
                <a:gd name="T24" fmla="*/ 183 w 394"/>
                <a:gd name="T25" fmla="*/ 218 h 373"/>
                <a:gd name="T26" fmla="*/ 243 w 394"/>
                <a:gd name="T27" fmla="*/ 225 h 373"/>
                <a:gd name="T28" fmla="*/ 301 w 394"/>
                <a:gd name="T29" fmla="*/ 186 h 373"/>
                <a:gd name="T30" fmla="*/ 350 w 394"/>
                <a:gd name="T31" fmla="*/ 325 h 373"/>
                <a:gd name="T32" fmla="*/ 346 w 394"/>
                <a:gd name="T33" fmla="*/ 349 h 373"/>
                <a:gd name="T34" fmla="*/ 346 w 394"/>
                <a:gd name="T35" fmla="*/ 371 h 373"/>
                <a:gd name="T36" fmla="*/ 347 w 394"/>
                <a:gd name="T37" fmla="*/ 372 h 373"/>
                <a:gd name="T38" fmla="*/ 351 w 394"/>
                <a:gd name="T39" fmla="*/ 373 h 373"/>
                <a:gd name="T40" fmla="*/ 353 w 394"/>
                <a:gd name="T41" fmla="*/ 370 h 373"/>
                <a:gd name="T42" fmla="*/ 354 w 394"/>
                <a:gd name="T43" fmla="*/ 361 h 373"/>
                <a:gd name="T44" fmla="*/ 356 w 394"/>
                <a:gd name="T45" fmla="*/ 348 h 373"/>
                <a:gd name="T46" fmla="*/ 302 w 394"/>
                <a:gd name="T47" fmla="*/ 78 h 373"/>
                <a:gd name="T48" fmla="*/ 170 w 394"/>
                <a:gd name="T49" fmla="*/ 145 h 373"/>
                <a:gd name="T50" fmla="*/ 166 w 394"/>
                <a:gd name="T51" fmla="*/ 144 h 373"/>
                <a:gd name="T52" fmla="*/ 173 w 394"/>
                <a:gd name="T53" fmla="*/ 145 h 373"/>
                <a:gd name="T54" fmla="*/ 170 w 39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373">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3"/>
            <p:cNvSpPr>
              <a:spLocks noEditPoints="1"/>
            </p:cNvSpPr>
            <p:nvPr/>
          </p:nvSpPr>
          <p:spPr bwMode="auto">
            <a:xfrm>
              <a:off x="3124200" y="1610519"/>
              <a:ext cx="647700" cy="598488"/>
            </a:xfrm>
            <a:custGeom>
              <a:avLst/>
              <a:gdLst>
                <a:gd name="T0" fmla="*/ 95 w 404"/>
                <a:gd name="T1" fmla="*/ 78 h 373"/>
                <a:gd name="T2" fmla="*/ 404 w 404"/>
                <a:gd name="T3" fmla="*/ 156 h 373"/>
                <a:gd name="T4" fmla="*/ 383 w 404"/>
                <a:gd name="T5" fmla="*/ 367 h 373"/>
                <a:gd name="T6" fmla="*/ 383 w 404"/>
                <a:gd name="T7" fmla="*/ 367 h 373"/>
                <a:gd name="T8" fmla="*/ 382 w 404"/>
                <a:gd name="T9" fmla="*/ 369 h 373"/>
                <a:gd name="T10" fmla="*/ 380 w 404"/>
                <a:gd name="T11" fmla="*/ 372 h 373"/>
                <a:gd name="T12" fmla="*/ 376 w 404"/>
                <a:gd name="T13" fmla="*/ 372 h 373"/>
                <a:gd name="T14" fmla="*/ 375 w 404"/>
                <a:gd name="T15" fmla="*/ 371 h 373"/>
                <a:gd name="T16" fmla="*/ 375 w 404"/>
                <a:gd name="T17" fmla="*/ 349 h 373"/>
                <a:gd name="T18" fmla="*/ 376 w 404"/>
                <a:gd name="T19" fmla="*/ 316 h 373"/>
                <a:gd name="T20" fmla="*/ 346 w 404"/>
                <a:gd name="T21" fmla="*/ 211 h 373"/>
                <a:gd name="T22" fmla="*/ 326 w 404"/>
                <a:gd name="T23" fmla="*/ 188 h 373"/>
                <a:gd name="T24" fmla="*/ 217 w 404"/>
                <a:gd name="T25" fmla="*/ 217 h 373"/>
                <a:gd name="T26" fmla="*/ 154 w 404"/>
                <a:gd name="T27" fmla="*/ 225 h 373"/>
                <a:gd name="T28" fmla="*/ 95 w 404"/>
                <a:gd name="T29" fmla="*/ 186 h 373"/>
                <a:gd name="T30" fmla="*/ 45 w 404"/>
                <a:gd name="T31" fmla="*/ 325 h 373"/>
                <a:gd name="T32" fmla="*/ 49 w 404"/>
                <a:gd name="T33" fmla="*/ 349 h 373"/>
                <a:gd name="T34" fmla="*/ 49 w 404"/>
                <a:gd name="T35" fmla="*/ 371 h 373"/>
                <a:gd name="T36" fmla="*/ 48 w 404"/>
                <a:gd name="T37" fmla="*/ 372 h 373"/>
                <a:gd name="T38" fmla="*/ 44 w 404"/>
                <a:gd name="T39" fmla="*/ 372 h 373"/>
                <a:gd name="T40" fmla="*/ 42 w 404"/>
                <a:gd name="T41" fmla="*/ 369 h 373"/>
                <a:gd name="T42" fmla="*/ 41 w 404"/>
                <a:gd name="T43" fmla="*/ 361 h 373"/>
                <a:gd name="T44" fmla="*/ 39 w 404"/>
                <a:gd name="T45" fmla="*/ 348 h 373"/>
                <a:gd name="T46" fmla="*/ 95 w 404"/>
                <a:gd name="T47" fmla="*/ 78 h 373"/>
                <a:gd name="T48" fmla="*/ 229 w 404"/>
                <a:gd name="T49" fmla="*/ 145 h 373"/>
                <a:gd name="T50" fmla="*/ 233 w 404"/>
                <a:gd name="T51" fmla="*/ 143 h 373"/>
                <a:gd name="T52" fmla="*/ 227 w 404"/>
                <a:gd name="T53" fmla="*/ 145 h 373"/>
                <a:gd name="T54" fmla="*/ 229 w 40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4" h="373">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4"/>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5"/>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6"/>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close/>
                </a:path>
              </a:pathLst>
            </a:custGeom>
            <a:solidFill>
              <a:srgbClr val="E9C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7"/>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8"/>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68829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9"/>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60"/>
            <p:cNvSpPr>
              <a:spLocks noChangeArrowheads="1"/>
            </p:cNvSpPr>
            <p:nvPr/>
          </p:nvSpPr>
          <p:spPr bwMode="auto">
            <a:xfrm>
              <a:off x="4589463" y="2815432"/>
              <a:ext cx="49213" cy="1588"/>
            </a:xfrm>
            <a:prstGeom prst="rect">
              <a:avLst/>
            </a:prstGeom>
            <a:solidFill>
              <a:srgbClr val="2F2F2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61"/>
            <p:cNvSpPr>
              <a:spLocks noChangeArrowheads="1"/>
            </p:cNvSpPr>
            <p:nvPr/>
          </p:nvSpPr>
          <p:spPr bwMode="auto">
            <a:xfrm>
              <a:off x="4589463" y="281543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2"/>
            <p:cNvSpPr>
              <a:spLocks/>
            </p:cNvSpPr>
            <p:nvPr/>
          </p:nvSpPr>
          <p:spPr bwMode="auto">
            <a:xfrm>
              <a:off x="5054600" y="2539207"/>
              <a:ext cx="796925" cy="1042988"/>
            </a:xfrm>
            <a:custGeom>
              <a:avLst/>
              <a:gdLst>
                <a:gd name="T0" fmla="*/ 179 w 496"/>
                <a:gd name="T1" fmla="*/ 59 h 650"/>
                <a:gd name="T2" fmla="*/ 401 w 496"/>
                <a:gd name="T3" fmla="*/ 112 h 650"/>
                <a:gd name="T4" fmla="*/ 463 w 496"/>
                <a:gd name="T5" fmla="*/ 303 h 650"/>
                <a:gd name="T6" fmla="*/ 442 w 496"/>
                <a:gd name="T7" fmla="*/ 442 h 650"/>
                <a:gd name="T8" fmla="*/ 440 w 496"/>
                <a:gd name="T9" fmla="*/ 495 h 650"/>
                <a:gd name="T10" fmla="*/ 237 w 496"/>
                <a:gd name="T11" fmla="*/ 649 h 650"/>
                <a:gd name="T12" fmla="*/ 54 w 496"/>
                <a:gd name="T13" fmla="*/ 499 h 650"/>
                <a:gd name="T14" fmla="*/ 58 w 496"/>
                <a:gd name="T15" fmla="*/ 446 h 650"/>
                <a:gd name="T16" fmla="*/ 38 w 496"/>
                <a:gd name="T17" fmla="*/ 295 h 650"/>
                <a:gd name="T18" fmla="*/ 179 w 496"/>
                <a:gd name="T19" fmla="*/ 5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50">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3"/>
            <p:cNvSpPr>
              <a:spLocks/>
            </p:cNvSpPr>
            <p:nvPr/>
          </p:nvSpPr>
          <p:spPr bwMode="auto">
            <a:xfrm>
              <a:off x="4859338" y="3375819"/>
              <a:ext cx="1182688" cy="468313"/>
            </a:xfrm>
            <a:custGeom>
              <a:avLst/>
              <a:gdLst>
                <a:gd name="T0" fmla="*/ 438 w 737"/>
                <a:gd name="T1" fmla="*/ 0 h 292"/>
                <a:gd name="T2" fmla="*/ 295 w 737"/>
                <a:gd name="T3" fmla="*/ 7 h 292"/>
                <a:gd name="T4" fmla="*/ 79 w 737"/>
                <a:gd name="T5" fmla="*/ 115 h 292"/>
                <a:gd name="T6" fmla="*/ 0 w 737"/>
                <a:gd name="T7" fmla="*/ 292 h 292"/>
                <a:gd name="T8" fmla="*/ 737 w 737"/>
                <a:gd name="T9" fmla="*/ 292 h 292"/>
                <a:gd name="T10" fmla="*/ 658 w 737"/>
                <a:gd name="T11" fmla="*/ 115 h 292"/>
                <a:gd name="T12" fmla="*/ 438 w 737"/>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737" h="292">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4"/>
            <p:cNvSpPr>
              <a:spLocks/>
            </p:cNvSpPr>
            <p:nvPr/>
          </p:nvSpPr>
          <p:spPr bwMode="auto">
            <a:xfrm>
              <a:off x="5332413" y="3002757"/>
              <a:ext cx="236538"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5"/>
            <p:cNvSpPr>
              <a:spLocks/>
            </p:cNvSpPr>
            <p:nvPr/>
          </p:nvSpPr>
          <p:spPr bwMode="auto">
            <a:xfrm>
              <a:off x="5670550" y="3012282"/>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6"/>
            <p:cNvSpPr>
              <a:spLocks/>
            </p:cNvSpPr>
            <p:nvPr/>
          </p:nvSpPr>
          <p:spPr bwMode="auto">
            <a:xfrm>
              <a:off x="5110163" y="3012282"/>
              <a:ext cx="120650"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7"/>
            <p:cNvSpPr>
              <a:spLocks/>
            </p:cNvSpPr>
            <p:nvPr/>
          </p:nvSpPr>
          <p:spPr bwMode="auto">
            <a:xfrm>
              <a:off x="5332413" y="3304382"/>
              <a:ext cx="236538"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4AA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8"/>
            <p:cNvSpPr>
              <a:spLocks/>
            </p:cNvSpPr>
            <p:nvPr/>
          </p:nvSpPr>
          <p:spPr bwMode="auto">
            <a:xfrm>
              <a:off x="5126038" y="2639219"/>
              <a:ext cx="650875"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9"/>
            <p:cNvSpPr>
              <a:spLocks/>
            </p:cNvSpPr>
            <p:nvPr/>
          </p:nvSpPr>
          <p:spPr bwMode="auto">
            <a:xfrm>
              <a:off x="5122863" y="2618582"/>
              <a:ext cx="688975" cy="496888"/>
            </a:xfrm>
            <a:custGeom>
              <a:avLst/>
              <a:gdLst>
                <a:gd name="T0" fmla="*/ 170 w 430"/>
                <a:gd name="T1" fmla="*/ 148 h 310"/>
                <a:gd name="T2" fmla="*/ 73 w 430"/>
                <a:gd name="T3" fmla="*/ 226 h 310"/>
                <a:gd name="T4" fmla="*/ 43 w 430"/>
                <a:gd name="T5" fmla="*/ 301 h 310"/>
                <a:gd name="T6" fmla="*/ 18 w 430"/>
                <a:gd name="T7" fmla="*/ 145 h 310"/>
                <a:gd name="T8" fmla="*/ 173 w 430"/>
                <a:gd name="T9" fmla="*/ 4 h 310"/>
                <a:gd name="T10" fmla="*/ 326 w 430"/>
                <a:gd name="T11" fmla="*/ 47 h 310"/>
                <a:gd name="T12" fmla="*/ 367 w 430"/>
                <a:gd name="T13" fmla="*/ 310 h 310"/>
                <a:gd name="T14" fmla="*/ 282 w 430"/>
                <a:gd name="T15" fmla="*/ 105 h 310"/>
                <a:gd name="T16" fmla="*/ 170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70"/>
            <p:cNvSpPr>
              <a:spLocks noChangeArrowheads="1"/>
            </p:cNvSpPr>
            <p:nvPr/>
          </p:nvSpPr>
          <p:spPr bwMode="auto">
            <a:xfrm>
              <a:off x="5435600" y="3544094"/>
              <a:ext cx="23813" cy="300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2"/>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3"/>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4"/>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5"/>
            <p:cNvSpPr>
              <a:spLocks noEditPoints="1"/>
            </p:cNvSpPr>
            <p:nvPr/>
          </p:nvSpPr>
          <p:spPr bwMode="auto">
            <a:xfrm>
              <a:off x="5200650" y="2972594"/>
              <a:ext cx="508000" cy="184150"/>
            </a:xfrm>
            <a:custGeom>
              <a:avLst/>
              <a:gdLst>
                <a:gd name="T0" fmla="*/ 236 w 316"/>
                <a:gd name="T1" fmla="*/ 114 h 115"/>
                <a:gd name="T2" fmla="*/ 240 w 316"/>
                <a:gd name="T3" fmla="*/ 114 h 115"/>
                <a:gd name="T4" fmla="*/ 297 w 316"/>
                <a:gd name="T5" fmla="*/ 68 h 115"/>
                <a:gd name="T6" fmla="*/ 310 w 316"/>
                <a:gd name="T7" fmla="*/ 30 h 115"/>
                <a:gd name="T8" fmla="*/ 316 w 316"/>
                <a:gd name="T9" fmla="*/ 16 h 115"/>
                <a:gd name="T10" fmla="*/ 307 w 316"/>
                <a:gd name="T11" fmla="*/ 5 h 115"/>
                <a:gd name="T12" fmla="*/ 238 w 316"/>
                <a:gd name="T13" fmla="*/ 2 h 115"/>
                <a:gd name="T14" fmla="*/ 238 w 316"/>
                <a:gd name="T15" fmla="*/ 9 h 115"/>
                <a:gd name="T16" fmla="*/ 285 w 316"/>
                <a:gd name="T17" fmla="*/ 14 h 115"/>
                <a:gd name="T18" fmla="*/ 283 w 316"/>
                <a:gd name="T19" fmla="*/ 86 h 115"/>
                <a:gd name="T20" fmla="*/ 236 w 316"/>
                <a:gd name="T21" fmla="*/ 108 h 115"/>
                <a:gd name="T22" fmla="*/ 236 w 316"/>
                <a:gd name="T23" fmla="*/ 114 h 115"/>
                <a:gd name="T24" fmla="*/ 158 w 316"/>
                <a:gd name="T25" fmla="*/ 15 h 115"/>
                <a:gd name="T26" fmla="*/ 84 w 316"/>
                <a:gd name="T27" fmla="*/ 2 h 115"/>
                <a:gd name="T28" fmla="*/ 78 w 316"/>
                <a:gd name="T29" fmla="*/ 2 h 115"/>
                <a:gd name="T30" fmla="*/ 78 w 316"/>
                <a:gd name="T31" fmla="*/ 9 h 115"/>
                <a:gd name="T32" fmla="*/ 130 w 316"/>
                <a:gd name="T33" fmla="*/ 27 h 115"/>
                <a:gd name="T34" fmla="*/ 99 w 316"/>
                <a:gd name="T35" fmla="*/ 103 h 115"/>
                <a:gd name="T36" fmla="*/ 76 w 316"/>
                <a:gd name="T37" fmla="*/ 108 h 115"/>
                <a:gd name="T38" fmla="*/ 76 w 316"/>
                <a:gd name="T39" fmla="*/ 115 h 115"/>
                <a:gd name="T40" fmla="*/ 130 w 316"/>
                <a:gd name="T41" fmla="*/ 80 h 115"/>
                <a:gd name="T42" fmla="*/ 157 w 316"/>
                <a:gd name="T43" fmla="*/ 41 h 115"/>
                <a:gd name="T44" fmla="*/ 183 w 316"/>
                <a:gd name="T45" fmla="*/ 79 h 115"/>
                <a:gd name="T46" fmla="*/ 236 w 316"/>
                <a:gd name="T47" fmla="*/ 114 h 115"/>
                <a:gd name="T48" fmla="*/ 236 w 316"/>
                <a:gd name="T49" fmla="*/ 108 h 115"/>
                <a:gd name="T50" fmla="*/ 211 w 316"/>
                <a:gd name="T51" fmla="*/ 103 h 115"/>
                <a:gd name="T52" fmla="*/ 185 w 316"/>
                <a:gd name="T53" fmla="*/ 27 h 115"/>
                <a:gd name="T54" fmla="*/ 238 w 316"/>
                <a:gd name="T55" fmla="*/ 9 h 115"/>
                <a:gd name="T56" fmla="*/ 238 w 316"/>
                <a:gd name="T57" fmla="*/ 2 h 115"/>
                <a:gd name="T58" fmla="*/ 233 w 316"/>
                <a:gd name="T59" fmla="*/ 2 h 115"/>
                <a:gd name="T60" fmla="*/ 158 w 316"/>
                <a:gd name="T61" fmla="*/ 15 h 115"/>
                <a:gd name="T62" fmla="*/ 78 w 316"/>
                <a:gd name="T63" fmla="*/ 2 h 115"/>
                <a:gd name="T64" fmla="*/ 9 w 316"/>
                <a:gd name="T65" fmla="*/ 6 h 115"/>
                <a:gd name="T66" fmla="*/ 0 w 316"/>
                <a:gd name="T67" fmla="*/ 17 h 115"/>
                <a:gd name="T68" fmla="*/ 5 w 316"/>
                <a:gd name="T69" fmla="*/ 31 h 115"/>
                <a:gd name="T70" fmla="*/ 15 w 316"/>
                <a:gd name="T71" fmla="*/ 69 h 115"/>
                <a:gd name="T72" fmla="*/ 69 w 316"/>
                <a:gd name="T73" fmla="*/ 114 h 115"/>
                <a:gd name="T74" fmla="*/ 76 w 316"/>
                <a:gd name="T75" fmla="*/ 115 h 115"/>
                <a:gd name="T76" fmla="*/ 76 w 316"/>
                <a:gd name="T77" fmla="*/ 108 h 115"/>
                <a:gd name="T78" fmla="*/ 28 w 316"/>
                <a:gd name="T79" fmla="*/ 86 h 115"/>
                <a:gd name="T80" fmla="*/ 31 w 316"/>
                <a:gd name="T81" fmla="*/ 14 h 115"/>
                <a:gd name="T82" fmla="*/ 78 w 316"/>
                <a:gd name="T83" fmla="*/ 9 h 115"/>
                <a:gd name="T84" fmla="*/ 78 w 316"/>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115">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76"/>
            <p:cNvSpPr>
              <a:spLocks/>
            </p:cNvSpPr>
            <p:nvPr/>
          </p:nvSpPr>
          <p:spPr bwMode="auto">
            <a:xfrm>
              <a:off x="5448300" y="354250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479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77"/>
            <p:cNvSpPr>
              <a:spLocks/>
            </p:cNvSpPr>
            <p:nvPr/>
          </p:nvSpPr>
          <p:spPr bwMode="auto">
            <a:xfrm>
              <a:off x="5332413" y="3382169"/>
              <a:ext cx="236538" cy="160338"/>
            </a:xfrm>
            <a:custGeom>
              <a:avLst/>
              <a:gdLst>
                <a:gd name="T0" fmla="*/ 147 w 147"/>
                <a:gd name="T1" fmla="*/ 0 h 100"/>
                <a:gd name="T2" fmla="*/ 72 w 147"/>
                <a:gd name="T3" fmla="*/ 97 h 100"/>
                <a:gd name="T4" fmla="*/ 0 w 147"/>
                <a:gd name="T5" fmla="*/ 0 h 100"/>
                <a:gd name="T6" fmla="*/ 0 w 147"/>
                <a:gd name="T7" fmla="*/ 3 h 100"/>
                <a:gd name="T8" fmla="*/ 72 w 147"/>
                <a:gd name="T9" fmla="*/ 100 h 100"/>
                <a:gd name="T10" fmla="*/ 72 w 147"/>
                <a:gd name="T11" fmla="*/ 100 h 100"/>
                <a:gd name="T12" fmla="*/ 147 w 147"/>
                <a:gd name="T13" fmla="*/ 2 h 100"/>
                <a:gd name="T14" fmla="*/ 147 w 147"/>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00">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7" y="2"/>
                    <a:pt x="147" y="2"/>
                    <a:pt x="147" y="2"/>
                  </a:cubicBezTo>
                  <a:cubicBezTo>
                    <a:pt x="147" y="0"/>
                    <a:pt x="147" y="0"/>
                    <a:pt x="147" y="0"/>
                  </a:cubicBezTo>
                </a:path>
              </a:pathLst>
            </a:custGeom>
            <a:solidFill>
              <a:srgbClr val="E9CA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78"/>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9"/>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80"/>
            <p:cNvSpPr>
              <a:spLocks/>
            </p:cNvSpPr>
            <p:nvPr/>
          </p:nvSpPr>
          <p:spPr bwMode="auto">
            <a:xfrm>
              <a:off x="3775075" y="2902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1"/>
            <p:cNvSpPr>
              <a:spLocks/>
            </p:cNvSpPr>
            <p:nvPr/>
          </p:nvSpPr>
          <p:spPr bwMode="auto">
            <a:xfrm>
              <a:off x="3597275" y="2866232"/>
              <a:ext cx="112713" cy="165100"/>
            </a:xfrm>
            <a:custGeom>
              <a:avLst/>
              <a:gdLst>
                <a:gd name="T0" fmla="*/ 20 w 70"/>
                <a:gd name="T1" fmla="*/ 5 h 102"/>
                <a:gd name="T2" fmla="*/ 62 w 70"/>
                <a:gd name="T3" fmla="*/ 42 h 102"/>
                <a:gd name="T4" fmla="*/ 50 w 70"/>
                <a:gd name="T5" fmla="*/ 97 h 102"/>
                <a:gd name="T6" fmla="*/ 8 w 70"/>
                <a:gd name="T7" fmla="*/ 59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82"/>
            <p:cNvSpPr>
              <a:spLocks/>
            </p:cNvSpPr>
            <p:nvPr/>
          </p:nvSpPr>
          <p:spPr bwMode="auto">
            <a:xfrm>
              <a:off x="4106863" y="2866232"/>
              <a:ext cx="112713" cy="165100"/>
            </a:xfrm>
            <a:custGeom>
              <a:avLst/>
              <a:gdLst>
                <a:gd name="T0" fmla="*/ 50 w 70"/>
                <a:gd name="T1" fmla="*/ 5 h 102"/>
                <a:gd name="T2" fmla="*/ 8 w 70"/>
                <a:gd name="T3" fmla="*/ 42 h 102"/>
                <a:gd name="T4" fmla="*/ 20 w 70"/>
                <a:gd name="T5" fmla="*/ 97 h 102"/>
                <a:gd name="T6" fmla="*/ 61 w 70"/>
                <a:gd name="T7" fmla="*/ 59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83"/>
            <p:cNvSpPr>
              <a:spLocks/>
            </p:cNvSpPr>
            <p:nvPr/>
          </p:nvSpPr>
          <p:spPr bwMode="auto">
            <a:xfrm>
              <a:off x="3722688" y="3437732"/>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4"/>
            <p:cNvSpPr>
              <a:spLocks/>
            </p:cNvSpPr>
            <p:nvPr/>
          </p:nvSpPr>
          <p:spPr bwMode="auto">
            <a:xfrm>
              <a:off x="3598863" y="3312319"/>
              <a:ext cx="234950" cy="560388"/>
            </a:xfrm>
            <a:custGeom>
              <a:avLst/>
              <a:gdLst>
                <a:gd name="T0" fmla="*/ 111 w 148"/>
                <a:gd name="T1" fmla="*/ 0 h 353"/>
                <a:gd name="T2" fmla="*/ 111 w 148"/>
                <a:gd name="T3" fmla="*/ 38 h 353"/>
                <a:gd name="T4" fmla="*/ 148 w 148"/>
                <a:gd name="T5" fmla="*/ 353 h 353"/>
                <a:gd name="T6" fmla="*/ 84 w 148"/>
                <a:gd name="T7" fmla="*/ 353 h 353"/>
                <a:gd name="T8" fmla="*/ 15 w 148"/>
                <a:gd name="T9" fmla="*/ 213 h 353"/>
                <a:gd name="T10" fmla="*/ 81 w 148"/>
                <a:gd name="T11" fmla="*/ 168 h 353"/>
                <a:gd name="T12" fmla="*/ 0 w 148"/>
                <a:gd name="T13" fmla="*/ 131 h 353"/>
                <a:gd name="T14" fmla="*/ 75 w 148"/>
                <a:gd name="T15" fmla="*/ 16 h 353"/>
                <a:gd name="T16" fmla="*/ 111 w 148"/>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3">
                  <a:moveTo>
                    <a:pt x="111" y="0"/>
                  </a:moveTo>
                  <a:lnTo>
                    <a:pt x="111" y="38"/>
                  </a:lnTo>
                  <a:lnTo>
                    <a:pt x="148" y="353"/>
                  </a:lnTo>
                  <a:lnTo>
                    <a:pt x="84" y="353"/>
                  </a:lnTo>
                  <a:lnTo>
                    <a:pt x="15" y="213"/>
                  </a:lnTo>
                  <a:lnTo>
                    <a:pt x="81" y="168"/>
                  </a:lnTo>
                  <a:lnTo>
                    <a:pt x="0" y="131"/>
                  </a:lnTo>
                  <a:lnTo>
                    <a:pt x="75" y="16"/>
                  </a:lnTo>
                  <a:lnTo>
                    <a:pt x="111" y="0"/>
                  </a:lnTo>
                  <a:close/>
                </a:path>
              </a:pathLst>
            </a:custGeom>
            <a:solidFill>
              <a:srgbClr val="605F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5"/>
            <p:cNvSpPr>
              <a:spLocks/>
            </p:cNvSpPr>
            <p:nvPr/>
          </p:nvSpPr>
          <p:spPr bwMode="auto">
            <a:xfrm>
              <a:off x="3984625" y="3312319"/>
              <a:ext cx="233363" cy="560388"/>
            </a:xfrm>
            <a:custGeom>
              <a:avLst/>
              <a:gdLst>
                <a:gd name="T0" fmla="*/ 36 w 147"/>
                <a:gd name="T1" fmla="*/ 0 h 353"/>
                <a:gd name="T2" fmla="*/ 36 w 147"/>
                <a:gd name="T3" fmla="*/ 38 h 353"/>
                <a:gd name="T4" fmla="*/ 0 w 147"/>
                <a:gd name="T5" fmla="*/ 353 h 353"/>
                <a:gd name="T6" fmla="*/ 63 w 147"/>
                <a:gd name="T7" fmla="*/ 353 h 353"/>
                <a:gd name="T8" fmla="*/ 131 w 147"/>
                <a:gd name="T9" fmla="*/ 213 h 353"/>
                <a:gd name="T10" fmla="*/ 66 w 147"/>
                <a:gd name="T11" fmla="*/ 168 h 353"/>
                <a:gd name="T12" fmla="*/ 147 w 147"/>
                <a:gd name="T13" fmla="*/ 131 h 353"/>
                <a:gd name="T14" fmla="*/ 81 w 147"/>
                <a:gd name="T15" fmla="*/ 19 h 353"/>
                <a:gd name="T16" fmla="*/ 36 w 147"/>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3">
                  <a:moveTo>
                    <a:pt x="36" y="0"/>
                  </a:moveTo>
                  <a:lnTo>
                    <a:pt x="36" y="38"/>
                  </a:lnTo>
                  <a:lnTo>
                    <a:pt x="0" y="353"/>
                  </a:lnTo>
                  <a:lnTo>
                    <a:pt x="63" y="353"/>
                  </a:lnTo>
                  <a:lnTo>
                    <a:pt x="131" y="213"/>
                  </a:lnTo>
                  <a:lnTo>
                    <a:pt x="66" y="168"/>
                  </a:lnTo>
                  <a:lnTo>
                    <a:pt x="147" y="131"/>
                  </a:lnTo>
                  <a:lnTo>
                    <a:pt x="81" y="19"/>
                  </a:lnTo>
                  <a:lnTo>
                    <a:pt x="36" y="0"/>
                  </a:lnTo>
                  <a:close/>
                </a:path>
              </a:pathLst>
            </a:custGeom>
            <a:solidFill>
              <a:srgbClr val="605F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86"/>
            <p:cNvSpPr>
              <a:spLocks/>
            </p:cNvSpPr>
            <p:nvPr/>
          </p:nvSpPr>
          <p:spPr bwMode="auto">
            <a:xfrm>
              <a:off x="3851275" y="3437732"/>
              <a:ext cx="115888" cy="112713"/>
            </a:xfrm>
            <a:custGeom>
              <a:avLst/>
              <a:gdLst>
                <a:gd name="T0" fmla="*/ 0 w 72"/>
                <a:gd name="T1" fmla="*/ 39 h 70"/>
                <a:gd name="T2" fmla="*/ 20 w 72"/>
                <a:gd name="T3" fmla="*/ 70 h 70"/>
                <a:gd name="T4" fmla="*/ 51 w 72"/>
                <a:gd name="T5" fmla="*/ 70 h 70"/>
                <a:gd name="T6" fmla="*/ 72 w 72"/>
                <a:gd name="T7" fmla="*/ 39 h 70"/>
                <a:gd name="T8" fmla="*/ 36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7"/>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88"/>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89"/>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90"/>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91"/>
            <p:cNvSpPr>
              <a:spLocks/>
            </p:cNvSpPr>
            <p:nvPr/>
          </p:nvSpPr>
          <p:spPr bwMode="auto">
            <a:xfrm>
              <a:off x="3775075" y="3215482"/>
              <a:ext cx="266700" cy="92075"/>
            </a:xfrm>
            <a:custGeom>
              <a:avLst/>
              <a:gdLst>
                <a:gd name="T0" fmla="*/ 0 w 167"/>
                <a:gd name="T1" fmla="*/ 0 h 58"/>
                <a:gd name="T2" fmla="*/ 0 w 167"/>
                <a:gd name="T3" fmla="*/ 6 h 58"/>
                <a:gd name="T4" fmla="*/ 84 w 167"/>
                <a:gd name="T5" fmla="*/ 58 h 58"/>
                <a:gd name="T6" fmla="*/ 86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2"/>
            <p:cNvSpPr>
              <a:spLocks/>
            </p:cNvSpPr>
            <p:nvPr/>
          </p:nvSpPr>
          <p:spPr bwMode="auto">
            <a:xfrm>
              <a:off x="3582988" y="2442369"/>
              <a:ext cx="685800" cy="682625"/>
            </a:xfrm>
            <a:custGeom>
              <a:avLst/>
              <a:gdLst>
                <a:gd name="T0" fmla="*/ 335 w 427"/>
                <a:gd name="T1" fmla="*/ 61 h 425"/>
                <a:gd name="T2" fmla="*/ 403 w 427"/>
                <a:gd name="T3" fmla="*/ 129 h 425"/>
                <a:gd name="T4" fmla="*/ 207 w 427"/>
                <a:gd name="T5" fmla="*/ 424 h 425"/>
                <a:gd name="T6" fmla="*/ 33 w 427"/>
                <a:gd name="T7" fmla="*/ 332 h 425"/>
                <a:gd name="T8" fmla="*/ 50 w 427"/>
                <a:gd name="T9" fmla="*/ 82 h 425"/>
                <a:gd name="T10" fmla="*/ 335 w 427"/>
                <a:gd name="T11" fmla="*/ 61 h 425"/>
              </a:gdLst>
              <a:ahLst/>
              <a:cxnLst>
                <a:cxn ang="0">
                  <a:pos x="T0" y="T1"/>
                </a:cxn>
                <a:cxn ang="0">
                  <a:pos x="T2" y="T3"/>
                </a:cxn>
                <a:cxn ang="0">
                  <a:pos x="T4" y="T5"/>
                </a:cxn>
                <a:cxn ang="0">
                  <a:pos x="T6" y="T7"/>
                </a:cxn>
                <a:cxn ang="0">
                  <a:pos x="T8" y="T9"/>
                </a:cxn>
                <a:cxn ang="0">
                  <a:pos x="T10" y="T11"/>
                </a:cxn>
              </a:cxnLst>
              <a:rect l="0" t="0" r="r" b="b"/>
              <a:pathLst>
                <a:path w="427" h="425">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3"/>
            <p:cNvSpPr>
              <a:spLocks/>
            </p:cNvSpPr>
            <p:nvPr/>
          </p:nvSpPr>
          <p:spPr bwMode="auto">
            <a:xfrm>
              <a:off x="3497263" y="2518569"/>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4"/>
            <p:cNvSpPr>
              <a:spLocks/>
            </p:cNvSpPr>
            <p:nvPr/>
          </p:nvSpPr>
          <p:spPr bwMode="auto">
            <a:xfrm>
              <a:off x="3560763" y="2497932"/>
              <a:ext cx="692150" cy="449263"/>
            </a:xfrm>
            <a:custGeom>
              <a:avLst/>
              <a:gdLst>
                <a:gd name="T0" fmla="*/ 93 w 431"/>
                <a:gd name="T1" fmla="*/ 123 h 280"/>
                <a:gd name="T2" fmla="*/ 215 w 431"/>
                <a:gd name="T3" fmla="*/ 127 h 280"/>
                <a:gd name="T4" fmla="*/ 392 w 431"/>
                <a:gd name="T5" fmla="*/ 247 h 280"/>
                <a:gd name="T6" fmla="*/ 223 w 431"/>
                <a:gd name="T7" fmla="*/ 7 h 280"/>
                <a:gd name="T8" fmla="*/ 44 w 431"/>
                <a:gd name="T9" fmla="*/ 280 h 280"/>
                <a:gd name="T10" fmla="*/ 93 w 431"/>
                <a:gd name="T11" fmla="*/ 123 h 280"/>
              </a:gdLst>
              <a:ahLst/>
              <a:cxnLst>
                <a:cxn ang="0">
                  <a:pos x="T0" y="T1"/>
                </a:cxn>
                <a:cxn ang="0">
                  <a:pos x="T2" y="T3"/>
                </a:cxn>
                <a:cxn ang="0">
                  <a:pos x="T4" y="T5"/>
                </a:cxn>
                <a:cxn ang="0">
                  <a:pos x="T6" y="T7"/>
                </a:cxn>
                <a:cxn ang="0">
                  <a:pos x="T8" y="T9"/>
                </a:cxn>
                <a:cxn ang="0">
                  <a:pos x="T10" y="T11"/>
                </a:cxn>
              </a:cxnLst>
              <a:rect l="0" t="0" r="r" b="b"/>
              <a:pathLst>
                <a:path w="431" h="280">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95"/>
            <p:cNvSpPr>
              <a:spLocks/>
            </p:cNvSpPr>
            <p:nvPr/>
          </p:nvSpPr>
          <p:spPr bwMode="auto">
            <a:xfrm>
              <a:off x="3703638" y="2658269"/>
              <a:ext cx="261938" cy="63500"/>
            </a:xfrm>
            <a:custGeom>
              <a:avLst/>
              <a:gdLst>
                <a:gd name="T0" fmla="*/ 0 w 163"/>
                <a:gd name="T1" fmla="*/ 11 h 40"/>
                <a:gd name="T2" fmla="*/ 58 w 163"/>
                <a:gd name="T3" fmla="*/ 39 h 40"/>
                <a:gd name="T4" fmla="*/ 104 w 163"/>
                <a:gd name="T5" fmla="*/ 33 h 40"/>
                <a:gd name="T6" fmla="*/ 162 w 163"/>
                <a:gd name="T7" fmla="*/ 9 h 40"/>
                <a:gd name="T8" fmla="*/ 161 w 163"/>
                <a:gd name="T9" fmla="*/ 4 h 40"/>
                <a:gd name="T10" fmla="*/ 73 w 163"/>
                <a:gd name="T11" fmla="*/ 26 h 40"/>
                <a:gd name="T12" fmla="*/ 3 w 163"/>
                <a:gd name="T13" fmla="*/ 10 h 40"/>
                <a:gd name="T14" fmla="*/ 0 w 163"/>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0">
                  <a:moveTo>
                    <a:pt x="0" y="11"/>
                  </a:moveTo>
                  <a:cubicBezTo>
                    <a:pt x="1" y="35"/>
                    <a:pt x="41" y="38"/>
                    <a:pt x="58" y="39"/>
                  </a:cubicBezTo>
                  <a:cubicBezTo>
                    <a:pt x="74" y="40"/>
                    <a:pt x="89" y="38"/>
                    <a:pt x="104" y="33"/>
                  </a:cubicBezTo>
                  <a:cubicBezTo>
                    <a:pt x="123" y="28"/>
                    <a:pt x="147" y="21"/>
                    <a:pt x="162" y="9"/>
                  </a:cubicBezTo>
                  <a:cubicBezTo>
                    <a:pt x="163" y="7"/>
                    <a:pt x="163" y="5"/>
                    <a:pt x="161" y="4"/>
                  </a:cubicBezTo>
                  <a:cubicBezTo>
                    <a:pt x="132" y="0"/>
                    <a:pt x="102" y="23"/>
                    <a:pt x="73" y="26"/>
                  </a:cubicBezTo>
                  <a:cubicBezTo>
                    <a:pt x="50" y="28"/>
                    <a:pt x="20" y="25"/>
                    <a:pt x="3" y="10"/>
                  </a:cubicBezTo>
                  <a:cubicBezTo>
                    <a:pt x="1" y="9"/>
                    <a:pt x="0" y="9"/>
                    <a:pt x="0" y="11"/>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96"/>
            <p:cNvSpPr>
              <a:spLocks noEditPoints="1"/>
            </p:cNvSpPr>
            <p:nvPr/>
          </p:nvSpPr>
          <p:spPr bwMode="auto">
            <a:xfrm>
              <a:off x="3659188" y="2859882"/>
              <a:ext cx="504825" cy="185738"/>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97"/>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8"/>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9"/>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close/>
                </a:path>
              </a:pathLst>
            </a:custGeom>
            <a:solidFill>
              <a:srgbClr val="F2D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00"/>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1"/>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02"/>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3"/>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close/>
                </a:path>
              </a:pathLst>
            </a:custGeom>
            <a:solidFill>
              <a:srgbClr val="B532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4"/>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6"/>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7"/>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8"/>
            <p:cNvSpPr>
              <a:spLocks/>
            </p:cNvSpPr>
            <p:nvPr/>
          </p:nvSpPr>
          <p:spPr bwMode="auto">
            <a:xfrm>
              <a:off x="4460875" y="3066256"/>
              <a:ext cx="268288" cy="560388"/>
            </a:xfrm>
            <a:custGeom>
              <a:avLst/>
              <a:gdLst>
                <a:gd name="T0" fmla="*/ 0 w 167"/>
                <a:gd name="T1" fmla="*/ 103 h 349"/>
                <a:gd name="T2" fmla="*/ 0 w 167"/>
                <a:gd name="T3" fmla="*/ 230 h 349"/>
                <a:gd name="T4" fmla="*/ 0 w 167"/>
                <a:gd name="T5" fmla="*/ 293 h 349"/>
                <a:gd name="T6" fmla="*/ 167 w 167"/>
                <a:gd name="T7" fmla="*/ 293 h 349"/>
                <a:gd name="T8" fmla="*/ 167 w 167"/>
                <a:gd name="T9" fmla="*/ 230 h 349"/>
                <a:gd name="T10" fmla="*/ 167 w 167"/>
                <a:gd name="T11" fmla="*/ 103 h 349"/>
                <a:gd name="T12" fmla="*/ 0 w 167"/>
                <a:gd name="T13" fmla="*/ 103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09"/>
            <p:cNvSpPr>
              <a:spLocks/>
            </p:cNvSpPr>
            <p:nvPr/>
          </p:nvSpPr>
          <p:spPr bwMode="auto">
            <a:xfrm>
              <a:off x="4283075" y="3031331"/>
              <a:ext cx="112713" cy="163513"/>
            </a:xfrm>
            <a:custGeom>
              <a:avLst/>
              <a:gdLst>
                <a:gd name="T0" fmla="*/ 20 w 70"/>
                <a:gd name="T1" fmla="*/ 5 h 102"/>
                <a:gd name="T2" fmla="*/ 62 w 70"/>
                <a:gd name="T3" fmla="*/ 42 h 102"/>
                <a:gd name="T4" fmla="*/ 51 w 70"/>
                <a:gd name="T5" fmla="*/ 97 h 102"/>
                <a:gd name="T6" fmla="*/ 9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0"/>
            <p:cNvSpPr>
              <a:spLocks/>
            </p:cNvSpPr>
            <p:nvPr/>
          </p:nvSpPr>
          <p:spPr bwMode="auto">
            <a:xfrm>
              <a:off x="4791075" y="3031331"/>
              <a:ext cx="112713"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1"/>
            <p:cNvSpPr>
              <a:spLocks/>
            </p:cNvSpPr>
            <p:nvPr/>
          </p:nvSpPr>
          <p:spPr bwMode="auto">
            <a:xfrm>
              <a:off x="4408488" y="3602831"/>
              <a:ext cx="354013" cy="434975"/>
            </a:xfrm>
            <a:custGeom>
              <a:avLst/>
              <a:gdLst>
                <a:gd name="T0" fmla="*/ 117 w 221"/>
                <a:gd name="T1" fmla="*/ 0 h 271"/>
                <a:gd name="T2" fmla="*/ 0 w 221"/>
                <a:gd name="T3" fmla="*/ 35 h 271"/>
                <a:gd name="T4" fmla="*/ 45 w 221"/>
                <a:gd name="T5" fmla="*/ 271 h 271"/>
                <a:gd name="T6" fmla="*/ 202 w 221"/>
                <a:gd name="T7" fmla="*/ 271 h 271"/>
                <a:gd name="T8" fmla="*/ 221 w 221"/>
                <a:gd name="T9" fmla="*/ 36 h 271"/>
                <a:gd name="T10" fmla="*/ 117 w 221"/>
                <a:gd name="T11" fmla="*/ 0 h 271"/>
              </a:gdLst>
              <a:ahLst/>
              <a:cxnLst>
                <a:cxn ang="0">
                  <a:pos x="T0" y="T1"/>
                </a:cxn>
                <a:cxn ang="0">
                  <a:pos x="T2" y="T3"/>
                </a:cxn>
                <a:cxn ang="0">
                  <a:pos x="T4" y="T5"/>
                </a:cxn>
                <a:cxn ang="0">
                  <a:pos x="T6" y="T7"/>
                </a:cxn>
                <a:cxn ang="0">
                  <a:pos x="T8" y="T9"/>
                </a:cxn>
                <a:cxn ang="0">
                  <a:pos x="T10" y="T11"/>
                </a:cxn>
              </a:cxnLst>
              <a:rect l="0" t="0" r="r" b="b"/>
              <a:pathLst>
                <a:path w="221" h="27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2"/>
            <p:cNvSpPr>
              <a:spLocks/>
            </p:cNvSpPr>
            <p:nvPr/>
          </p:nvSpPr>
          <p:spPr bwMode="auto">
            <a:xfrm>
              <a:off x="4286250" y="3475831"/>
              <a:ext cx="233363" cy="561975"/>
            </a:xfrm>
            <a:custGeom>
              <a:avLst/>
              <a:gdLst>
                <a:gd name="T0" fmla="*/ 110 w 147"/>
                <a:gd name="T1" fmla="*/ 0 h 354"/>
                <a:gd name="T2" fmla="*/ 110 w 147"/>
                <a:gd name="T3" fmla="*/ 38 h 354"/>
                <a:gd name="T4" fmla="*/ 147 w 147"/>
                <a:gd name="T5" fmla="*/ 354 h 354"/>
                <a:gd name="T6" fmla="*/ 84 w 147"/>
                <a:gd name="T7" fmla="*/ 354 h 354"/>
                <a:gd name="T8" fmla="*/ 14 w 147"/>
                <a:gd name="T9" fmla="*/ 213 h 354"/>
                <a:gd name="T10" fmla="*/ 81 w 147"/>
                <a:gd name="T11" fmla="*/ 170 h 354"/>
                <a:gd name="T12" fmla="*/ 0 w 147"/>
                <a:gd name="T13" fmla="*/ 131 h 354"/>
                <a:gd name="T14" fmla="*/ 74 w 147"/>
                <a:gd name="T15" fmla="*/ 16 h 354"/>
                <a:gd name="T16" fmla="*/ 110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0" y="0"/>
                  </a:moveTo>
                  <a:lnTo>
                    <a:pt x="110" y="38"/>
                  </a:lnTo>
                  <a:lnTo>
                    <a:pt x="147" y="354"/>
                  </a:lnTo>
                  <a:lnTo>
                    <a:pt x="84" y="354"/>
                  </a:lnTo>
                  <a:lnTo>
                    <a:pt x="14" y="213"/>
                  </a:lnTo>
                  <a:lnTo>
                    <a:pt x="81" y="170"/>
                  </a:lnTo>
                  <a:lnTo>
                    <a:pt x="0" y="131"/>
                  </a:lnTo>
                  <a:lnTo>
                    <a:pt x="74" y="16"/>
                  </a:lnTo>
                  <a:lnTo>
                    <a:pt x="110"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13"/>
            <p:cNvSpPr>
              <a:spLocks/>
            </p:cNvSpPr>
            <p:nvPr/>
          </p:nvSpPr>
          <p:spPr bwMode="auto">
            <a:xfrm>
              <a:off x="4670425" y="3475831"/>
              <a:ext cx="231775" cy="561975"/>
            </a:xfrm>
            <a:custGeom>
              <a:avLst/>
              <a:gdLst>
                <a:gd name="T0" fmla="*/ 37 w 146"/>
                <a:gd name="T1" fmla="*/ 0 h 354"/>
                <a:gd name="T2" fmla="*/ 37 w 146"/>
                <a:gd name="T3" fmla="*/ 38 h 354"/>
                <a:gd name="T4" fmla="*/ 0 w 146"/>
                <a:gd name="T5" fmla="*/ 354 h 354"/>
                <a:gd name="T6" fmla="*/ 62 w 146"/>
                <a:gd name="T7" fmla="*/ 354 h 354"/>
                <a:gd name="T8" fmla="*/ 132 w 146"/>
                <a:gd name="T9" fmla="*/ 213 h 354"/>
                <a:gd name="T10" fmla="*/ 65 w 146"/>
                <a:gd name="T11" fmla="*/ 170 h 354"/>
                <a:gd name="T12" fmla="*/ 146 w 146"/>
                <a:gd name="T13" fmla="*/ 131 h 354"/>
                <a:gd name="T14" fmla="*/ 80 w 146"/>
                <a:gd name="T15" fmla="*/ 20 h 354"/>
                <a:gd name="T16" fmla="*/ 37 w 146"/>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4">
                  <a:moveTo>
                    <a:pt x="37" y="0"/>
                  </a:moveTo>
                  <a:lnTo>
                    <a:pt x="37" y="38"/>
                  </a:lnTo>
                  <a:lnTo>
                    <a:pt x="0" y="354"/>
                  </a:lnTo>
                  <a:lnTo>
                    <a:pt x="62" y="354"/>
                  </a:lnTo>
                  <a:lnTo>
                    <a:pt x="132" y="213"/>
                  </a:lnTo>
                  <a:lnTo>
                    <a:pt x="65" y="170"/>
                  </a:lnTo>
                  <a:lnTo>
                    <a:pt x="146" y="131"/>
                  </a:lnTo>
                  <a:lnTo>
                    <a:pt x="80" y="20"/>
                  </a:lnTo>
                  <a:lnTo>
                    <a:pt x="37" y="0"/>
                  </a:lnTo>
                  <a:close/>
                </a:path>
              </a:pathLst>
            </a:custGeom>
            <a:solidFill>
              <a:srgbClr val="1B1B1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14"/>
            <p:cNvSpPr>
              <a:spLocks/>
            </p:cNvSpPr>
            <p:nvPr/>
          </p:nvSpPr>
          <p:spPr bwMode="auto">
            <a:xfrm>
              <a:off x="4537075" y="3602831"/>
              <a:ext cx="114300" cy="111125"/>
            </a:xfrm>
            <a:custGeom>
              <a:avLst/>
              <a:gdLst>
                <a:gd name="T0" fmla="*/ 0 w 72"/>
                <a:gd name="T1" fmla="*/ 39 h 70"/>
                <a:gd name="T2" fmla="*/ 20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5"/>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close/>
                </a:path>
              </a:pathLst>
            </a:custGeom>
            <a:solidFill>
              <a:srgbClr val="28A8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16"/>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17"/>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18"/>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19"/>
            <p:cNvSpPr>
              <a:spLocks/>
            </p:cNvSpPr>
            <p:nvPr/>
          </p:nvSpPr>
          <p:spPr bwMode="auto">
            <a:xfrm>
              <a:off x="4460875" y="3378994"/>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20"/>
            <p:cNvSpPr>
              <a:spLocks/>
            </p:cNvSpPr>
            <p:nvPr/>
          </p:nvSpPr>
          <p:spPr bwMode="auto">
            <a:xfrm>
              <a:off x="4183063" y="2682081"/>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21"/>
            <p:cNvSpPr>
              <a:spLocks noEditPoints="1"/>
            </p:cNvSpPr>
            <p:nvPr/>
          </p:nvSpPr>
          <p:spPr bwMode="auto">
            <a:xfrm>
              <a:off x="4279900" y="2585244"/>
              <a:ext cx="647700" cy="584200"/>
            </a:xfrm>
            <a:custGeom>
              <a:avLst/>
              <a:gdLst>
                <a:gd name="T0" fmla="*/ 311 w 404"/>
                <a:gd name="T1" fmla="*/ 68 h 363"/>
                <a:gd name="T2" fmla="*/ 51 w 404"/>
                <a:gd name="T3" fmla="*/ 97 h 363"/>
                <a:gd name="T4" fmla="*/ 30 w 404"/>
                <a:gd name="T5" fmla="*/ 357 h 363"/>
                <a:gd name="T6" fmla="*/ 30 w 404"/>
                <a:gd name="T7" fmla="*/ 357 h 363"/>
                <a:gd name="T8" fmla="*/ 30 w 404"/>
                <a:gd name="T9" fmla="*/ 360 h 363"/>
                <a:gd name="T10" fmla="*/ 32 w 404"/>
                <a:gd name="T11" fmla="*/ 363 h 363"/>
                <a:gd name="T12" fmla="*/ 37 w 404"/>
                <a:gd name="T13" fmla="*/ 362 h 363"/>
                <a:gd name="T14" fmla="*/ 37 w 404"/>
                <a:gd name="T15" fmla="*/ 361 h 363"/>
                <a:gd name="T16" fmla="*/ 37 w 404"/>
                <a:gd name="T17" fmla="*/ 340 h 363"/>
                <a:gd name="T18" fmla="*/ 32 w 404"/>
                <a:gd name="T19" fmla="*/ 307 h 363"/>
                <a:gd name="T20" fmla="*/ 77 w 404"/>
                <a:gd name="T21" fmla="*/ 183 h 363"/>
                <a:gd name="T22" fmla="*/ 86 w 404"/>
                <a:gd name="T23" fmla="*/ 171 h 363"/>
                <a:gd name="T24" fmla="*/ 97 w 404"/>
                <a:gd name="T25" fmla="*/ 159 h 363"/>
                <a:gd name="T26" fmla="*/ 103 w 404"/>
                <a:gd name="T27" fmla="*/ 154 h 363"/>
                <a:gd name="T28" fmla="*/ 242 w 404"/>
                <a:gd name="T29" fmla="*/ 176 h 363"/>
                <a:gd name="T30" fmla="*/ 296 w 404"/>
                <a:gd name="T31" fmla="*/ 189 h 363"/>
                <a:gd name="T32" fmla="*/ 311 w 404"/>
                <a:gd name="T33" fmla="*/ 177 h 363"/>
                <a:gd name="T34" fmla="*/ 359 w 404"/>
                <a:gd name="T35" fmla="*/ 315 h 363"/>
                <a:gd name="T36" fmla="*/ 356 w 404"/>
                <a:gd name="T37" fmla="*/ 340 h 363"/>
                <a:gd name="T38" fmla="*/ 356 w 404"/>
                <a:gd name="T39" fmla="*/ 361 h 363"/>
                <a:gd name="T40" fmla="*/ 356 w 404"/>
                <a:gd name="T41" fmla="*/ 362 h 363"/>
                <a:gd name="T42" fmla="*/ 361 w 404"/>
                <a:gd name="T43" fmla="*/ 363 h 363"/>
                <a:gd name="T44" fmla="*/ 363 w 404"/>
                <a:gd name="T45" fmla="*/ 360 h 363"/>
                <a:gd name="T46" fmla="*/ 364 w 404"/>
                <a:gd name="T47" fmla="*/ 351 h 363"/>
                <a:gd name="T48" fmla="*/ 366 w 404"/>
                <a:gd name="T49" fmla="*/ 338 h 363"/>
                <a:gd name="T50" fmla="*/ 311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22"/>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3"/>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24"/>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close/>
                </a:path>
              </a:pathLst>
            </a:custGeom>
            <a:solidFill>
              <a:srgbClr val="E9BB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25"/>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26"/>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8FA7B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27"/>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28"/>
            <p:cNvSpPr>
              <a:spLocks noChangeArrowheads="1"/>
            </p:cNvSpPr>
            <p:nvPr/>
          </p:nvSpPr>
          <p:spPr bwMode="auto">
            <a:xfrm>
              <a:off x="4568825" y="3713956"/>
              <a:ext cx="50800" cy="1588"/>
            </a:xfrm>
            <a:prstGeom prst="rect">
              <a:avLst/>
            </a:prstGeom>
            <a:solidFill>
              <a:srgbClr val="2497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29"/>
            <p:cNvSpPr>
              <a:spLocks noChangeArrowheads="1"/>
            </p:cNvSpPr>
            <p:nvPr/>
          </p:nvSpPr>
          <p:spPr bwMode="auto">
            <a:xfrm>
              <a:off x="4568825" y="3713956"/>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userDrawn="1"/>
        </p:nvSpPr>
        <p:spPr>
          <a:xfrm>
            <a:off x="0" y="990600"/>
            <a:ext cx="9144000" cy="415290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588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Footer withou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6" name="Rectangle 5"/>
          <p:cNvSpPr/>
          <p:nvPr userDrawn="1"/>
        </p:nvSpPr>
        <p:spPr>
          <a:xfrm>
            <a:off x="0" y="-85047"/>
            <a:ext cx="9144000" cy="16774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ABB00606-3089-4FD2-A683-82F9ECAFD39E}"/>
              </a:ext>
            </a:extLst>
          </p:cNvPr>
          <p:cNvPicPr>
            <a:picLocks noChangeAspect="1"/>
          </p:cNvPicPr>
          <p:nvPr userDrawn="1"/>
        </p:nvPicPr>
        <p:blipFill>
          <a:blip r:embed="rId2"/>
          <a:stretch>
            <a:fillRect/>
          </a:stretch>
        </p:blipFill>
        <p:spPr>
          <a:xfrm>
            <a:off x="6672906" y="214926"/>
            <a:ext cx="998719" cy="312868"/>
          </a:xfrm>
          <a:prstGeom prst="rect">
            <a:avLst/>
          </a:prstGeom>
        </p:spPr>
      </p:pic>
      <p:pic>
        <p:nvPicPr>
          <p:cNvPr id="9" name="图片 8">
            <a:extLst>
              <a:ext uri="{FF2B5EF4-FFF2-40B4-BE49-F238E27FC236}">
                <a16:creationId xmlns:a16="http://schemas.microsoft.com/office/drawing/2014/main" id="{A4A7FE0D-5968-40F7-BA2F-637E370E342B}"/>
              </a:ext>
            </a:extLst>
          </p:cNvPr>
          <p:cNvPicPr>
            <a:picLocks noChangeAspect="1"/>
          </p:cNvPicPr>
          <p:nvPr userDrawn="1"/>
        </p:nvPicPr>
        <p:blipFill>
          <a:blip r:embed="rId3"/>
          <a:stretch>
            <a:fillRect/>
          </a:stretch>
        </p:blipFill>
        <p:spPr>
          <a:xfrm>
            <a:off x="7799579" y="145836"/>
            <a:ext cx="918355" cy="381958"/>
          </a:xfrm>
          <a:prstGeom prst="rect">
            <a:avLst/>
          </a:prstGeom>
        </p:spPr>
      </p:pic>
    </p:spTree>
    <p:extLst>
      <p:ext uri="{BB962C8B-B14F-4D97-AF65-F5344CB8AC3E}">
        <p14:creationId xmlns:p14="http://schemas.microsoft.com/office/powerpoint/2010/main" val="3476483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793" y="130723"/>
            <a:ext cx="6096000" cy="35608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040232"/>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23820"/>
            <a:ext cx="2133600" cy="273844"/>
          </a:xfrm>
          <a:prstGeom prst="rect">
            <a:avLst/>
          </a:prstGeom>
        </p:spPr>
        <p:txBody>
          <a:bodyPr vert="horz" lIns="91440" tIns="45720" rIns="91440" bIns="45720" rtlCol="0" anchor="ctr"/>
          <a:lstStyle>
            <a:lvl1pPr algn="r">
              <a:defRPr sz="1200">
                <a:solidFill>
                  <a:schemeClr val="tx1">
                    <a:tint val="75000"/>
                  </a:schemeClr>
                </a:solidFill>
                <a:latin typeface="Calibri Light" panose="020F0302020204030204" pitchFamily="34" charset="0"/>
                <a:cs typeface="Calibri Light" panose="020F0302020204030204" pitchFamily="34" charset="0"/>
              </a:defRPr>
            </a:lvl1pPr>
          </a:lstStyle>
          <a:p>
            <a:fld id="{D60D1EDE-7116-2443-9BDD-368CE5B37660}" type="slidenum">
              <a:rPr lang="en-US" smtClean="0"/>
              <a:pPr/>
              <a:t>‹#›</a:t>
            </a:fld>
            <a:endParaRPr lang="en-US" dirty="0"/>
          </a:p>
        </p:txBody>
      </p:sp>
      <p:sp>
        <p:nvSpPr>
          <p:cNvPr id="32" name="Date Placeholder 3"/>
          <p:cNvSpPr txBox="1">
            <a:spLocks/>
          </p:cNvSpPr>
          <p:nvPr userDrawn="1"/>
        </p:nvSpPr>
        <p:spPr>
          <a:xfrm>
            <a:off x="457200" y="4723820"/>
            <a:ext cx="3501614"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Raleway"/>
                <a:ea typeface="+mn-ea"/>
                <a:cs typeface="Raleway"/>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i="0" dirty="0" err="1">
                <a:latin typeface="Microsoft YaHei Light" charset="0"/>
                <a:ea typeface="Microsoft YaHei Light" charset="0"/>
                <a:cs typeface="Microsoft YaHei Light" charset="0"/>
              </a:rPr>
              <a:t>COSCon</a:t>
            </a:r>
            <a:r>
              <a:rPr lang="zh-CN" altLang="en-US" b="1" i="0" dirty="0">
                <a:latin typeface="Microsoft YaHei Light" charset="0"/>
                <a:ea typeface="Microsoft YaHei Light" charset="0"/>
                <a:cs typeface="Microsoft YaHei Light" charset="0"/>
              </a:rPr>
              <a:t>’</a:t>
            </a:r>
            <a:r>
              <a:rPr lang="en-US" altLang="zh-CN" b="1" i="0" dirty="0">
                <a:latin typeface="Microsoft YaHei Light" charset="0"/>
                <a:ea typeface="Microsoft YaHei Light" charset="0"/>
                <a:cs typeface="Microsoft YaHei Light" charset="0"/>
              </a:rPr>
              <a:t>20 &amp; Apache Roadshow - China</a:t>
            </a:r>
            <a:endParaRPr lang="en-US" b="1" i="0" dirty="0">
              <a:latin typeface="Microsoft YaHei Light" charset="0"/>
              <a:ea typeface="Microsoft YaHei Light" charset="0"/>
              <a:cs typeface="Microsoft YaHei Light" charset="0"/>
            </a:endParaRPr>
          </a:p>
        </p:txBody>
      </p:sp>
      <p:pic>
        <p:nvPicPr>
          <p:cNvPr id="4" name="图片 3">
            <a:extLst>
              <a:ext uri="{FF2B5EF4-FFF2-40B4-BE49-F238E27FC236}">
                <a16:creationId xmlns:a16="http://schemas.microsoft.com/office/drawing/2014/main" id="{52A9103E-0D5A-44BB-A56C-901C8CC30F6D}"/>
              </a:ext>
            </a:extLst>
          </p:cNvPr>
          <p:cNvPicPr>
            <a:picLocks noChangeAspect="1"/>
          </p:cNvPicPr>
          <p:nvPr userDrawn="1"/>
        </p:nvPicPr>
        <p:blipFill>
          <a:blip r:embed="rId16"/>
          <a:srcRect/>
          <a:stretch/>
        </p:blipFill>
        <p:spPr>
          <a:xfrm>
            <a:off x="6676640" y="214926"/>
            <a:ext cx="991250" cy="312868"/>
          </a:xfrm>
          <a:prstGeom prst="rect">
            <a:avLst/>
          </a:prstGeom>
        </p:spPr>
      </p:pic>
      <p:pic>
        <p:nvPicPr>
          <p:cNvPr id="5" name="图片 4">
            <a:extLst>
              <a:ext uri="{FF2B5EF4-FFF2-40B4-BE49-F238E27FC236}">
                <a16:creationId xmlns:a16="http://schemas.microsoft.com/office/drawing/2014/main" id="{B6F547F6-0909-4030-9C71-97576651F1C7}"/>
              </a:ext>
            </a:extLst>
          </p:cNvPr>
          <p:cNvPicPr>
            <a:picLocks noChangeAspect="1"/>
          </p:cNvPicPr>
          <p:nvPr userDrawn="1"/>
        </p:nvPicPr>
        <p:blipFill>
          <a:blip r:embed="rId17"/>
          <a:stretch>
            <a:fillRect/>
          </a:stretch>
        </p:blipFill>
        <p:spPr>
          <a:xfrm>
            <a:off x="7799579" y="145836"/>
            <a:ext cx="918355" cy="381958"/>
          </a:xfrm>
          <a:prstGeom prst="rect">
            <a:avLst/>
          </a:prstGeom>
        </p:spPr>
      </p:pic>
    </p:spTree>
    <p:extLst>
      <p:ext uri="{BB962C8B-B14F-4D97-AF65-F5344CB8AC3E}">
        <p14:creationId xmlns:p14="http://schemas.microsoft.com/office/powerpoint/2010/main" val="1221053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52" r:id="rId5"/>
    <p:sldLayoutId id="2147483653" r:id="rId6"/>
    <p:sldLayoutId id="2147483666" r:id="rId7"/>
    <p:sldLayoutId id="2147483668" r:id="rId8"/>
    <p:sldLayoutId id="2147483667" r:id="rId9"/>
    <p:sldLayoutId id="2147483660" r:id="rId10"/>
    <p:sldLayoutId id="2147483669" r:id="rId11"/>
    <p:sldLayoutId id="2147483663" r:id="rId12"/>
    <p:sldLayoutId id="2147483673" r:id="rId13"/>
  </p:sldLayoutIdLst>
  <p:hf hdr="0" ftr="0" dt="0"/>
  <p:txStyles>
    <p:titleStyle>
      <a:lvl1pPr algn="l" defTabSz="457200" rtl="0" eaLnBrk="1" latinLnBrk="0" hangingPunct="1">
        <a:spcBef>
          <a:spcPct val="0"/>
        </a:spcBef>
        <a:buNone/>
        <a:defRPr sz="1400" b="1" i="0" kern="1200">
          <a:solidFill>
            <a:schemeClr val="tx1"/>
          </a:solidFill>
          <a:latin typeface="Microsoft YaHei" charset="0"/>
          <a:ea typeface="Microsoft YaHei" charset="0"/>
          <a:cs typeface="Microsoft YaHei"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Microsoft YaHei" charset="0"/>
          <a:ea typeface="Microsoft YaHei" charset="0"/>
          <a:cs typeface="Microsoft YaHei" charset="0"/>
        </a:defRPr>
      </a:lvl1pPr>
      <a:lvl2pPr marL="742950" indent="-285750" algn="l" defTabSz="457200" rtl="0" eaLnBrk="1" latinLnBrk="0" hangingPunct="1">
        <a:spcBef>
          <a:spcPct val="20000"/>
        </a:spcBef>
        <a:buFont typeface="Arial"/>
        <a:buChar char="–"/>
        <a:defRPr sz="2000" b="0" i="0" kern="1200">
          <a:solidFill>
            <a:schemeClr val="tx1"/>
          </a:solidFill>
          <a:latin typeface="Microsoft YaHei" charset="0"/>
          <a:ea typeface="Microsoft YaHei" charset="0"/>
          <a:cs typeface="Microsoft YaHei" charset="0"/>
        </a:defRPr>
      </a:lvl2pPr>
      <a:lvl3pPr marL="1143000" indent="-228600" algn="l" defTabSz="457200" rtl="0" eaLnBrk="1" latinLnBrk="0" hangingPunct="1">
        <a:spcBef>
          <a:spcPct val="20000"/>
        </a:spcBef>
        <a:buFont typeface="Arial"/>
        <a:buChar char="•"/>
        <a:defRPr sz="1800" b="0" i="0" kern="1200">
          <a:solidFill>
            <a:schemeClr val="tx1"/>
          </a:solidFill>
          <a:latin typeface="Microsoft YaHei" charset="0"/>
          <a:ea typeface="Microsoft YaHei" charset="0"/>
          <a:cs typeface="Microsoft YaHei" charset="0"/>
        </a:defRPr>
      </a:lvl3pPr>
      <a:lvl4pPr marL="1600200" indent="-228600" algn="l" defTabSz="457200" rtl="0" eaLnBrk="1" latinLnBrk="0" hangingPunct="1">
        <a:spcBef>
          <a:spcPct val="20000"/>
        </a:spcBef>
        <a:buFont typeface="Arial"/>
        <a:buChar char="–"/>
        <a:defRPr sz="1600" b="0" i="0" kern="1200">
          <a:solidFill>
            <a:schemeClr val="tx1"/>
          </a:solidFill>
          <a:latin typeface="Microsoft YaHei" charset="0"/>
          <a:ea typeface="Microsoft YaHei" charset="0"/>
          <a:cs typeface="Microsoft YaHei" charset="0"/>
        </a:defRPr>
      </a:lvl4pPr>
      <a:lvl5pPr marL="2057400" indent="-228600" algn="l" defTabSz="457200" rtl="0" eaLnBrk="1" latinLnBrk="0" hangingPunct="1">
        <a:spcBef>
          <a:spcPct val="20000"/>
        </a:spcBef>
        <a:buFont typeface="Arial"/>
        <a:buChar char="»"/>
        <a:defRPr sz="1600" b="0" i="0" kern="1200">
          <a:solidFill>
            <a:schemeClr val="tx1"/>
          </a:solidFill>
          <a:latin typeface="Microsoft YaHei" charset="0"/>
          <a:ea typeface="Microsoft YaHei" charset="0"/>
          <a:cs typeface="Microsoft YaHe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744700"/>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1.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15.pn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15.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sv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a:lum/>
          </a:blip>
          <a:srcRect/>
          <a:stretch>
            <a:fillRect t="32850" b="-26000"/>
          </a:stretch>
        </a:blipFill>
        <a:effectLst/>
      </p:bgPr>
    </p:bg>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17D8FA3F-29E3-4812-94B5-24EC7E097E2B}"/>
              </a:ext>
            </a:extLst>
          </p:cNvPr>
          <p:cNvPicPr>
            <a:picLocks noGrp="1" noChangeAspect="1"/>
          </p:cNvPicPr>
          <p:nvPr>
            <p:ph type="pic" sz="quarter" idx="11"/>
          </p:nvPr>
        </p:nvPicPr>
        <p:blipFill>
          <a:blip r:embed="rId2"/>
          <a:srcRect t="456" b="456"/>
          <a:stretch/>
        </p:blipFill>
        <p:spPr>
          <a:xfrm>
            <a:off x="0" y="0"/>
            <a:ext cx="9144000" cy="5143500"/>
          </a:xfrm>
        </p:spPr>
      </p:pic>
    </p:spTree>
    <p:extLst>
      <p:ext uri="{BB962C8B-B14F-4D97-AF65-F5344CB8AC3E}">
        <p14:creationId xmlns:p14="http://schemas.microsoft.com/office/powerpoint/2010/main" val="127974468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zh-CN" altLang="en-US" sz="2400" dirty="0">
                <a:solidFill>
                  <a:schemeClr val="bg1"/>
                </a:solidFill>
              </a:rPr>
              <a:t>目录</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10</a:t>
            </a:fld>
            <a:endParaRPr lang="en-US" dirty="0"/>
          </a:p>
        </p:txBody>
      </p:sp>
      <p:graphicFrame>
        <p:nvGraphicFramePr>
          <p:cNvPr id="5" name="内容占位符 3">
            <a:extLst>
              <a:ext uri="{FF2B5EF4-FFF2-40B4-BE49-F238E27FC236}">
                <a16:creationId xmlns:a16="http://schemas.microsoft.com/office/drawing/2014/main" id="{72F518EC-3510-4BFD-AEE6-737232E94D91}"/>
              </a:ext>
            </a:extLst>
          </p:cNvPr>
          <p:cNvGraphicFramePr>
            <a:graphicFrameLocks/>
          </p:cNvGraphicFramePr>
          <p:nvPr>
            <p:extLst>
              <p:ext uri="{D42A27DB-BD31-4B8C-83A1-F6EECF244321}">
                <p14:modId xmlns:p14="http://schemas.microsoft.com/office/powerpoint/2010/main" val="118078608"/>
              </p:ext>
            </p:extLst>
          </p:nvPr>
        </p:nvGraphicFramePr>
        <p:xfrm>
          <a:off x="1107543" y="1101179"/>
          <a:ext cx="6457039" cy="3272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34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zh-CN" sz="2400" dirty="0">
                <a:solidFill>
                  <a:schemeClr val="bg1"/>
                </a:solidFill>
              </a:rPr>
              <a:t>Apache</a:t>
            </a:r>
            <a:r>
              <a:rPr lang="zh-CN" altLang="en-US" sz="2400" dirty="0">
                <a:solidFill>
                  <a:schemeClr val="bg1"/>
                </a:solidFill>
              </a:rPr>
              <a:t> </a:t>
            </a:r>
            <a:r>
              <a:rPr lang="en-US" altLang="zh-CN" sz="2400" dirty="0" err="1">
                <a:solidFill>
                  <a:schemeClr val="bg1"/>
                </a:solidFill>
              </a:rPr>
              <a:t>Hudi</a:t>
            </a:r>
            <a:r>
              <a:rPr lang="zh-CN" altLang="en-US" sz="2400" dirty="0">
                <a:solidFill>
                  <a:schemeClr val="bg1"/>
                </a:solidFill>
              </a:rPr>
              <a:t>框架简介</a:t>
            </a:r>
          </a:p>
        </p:txBody>
      </p:sp>
      <p:sp>
        <p:nvSpPr>
          <p:cNvPr id="16" name="矩形 5">
            <a:extLst>
              <a:ext uri="{FF2B5EF4-FFF2-40B4-BE49-F238E27FC236}">
                <a16:creationId xmlns:a16="http://schemas.microsoft.com/office/drawing/2014/main" id="{5C11CEF3-0B76-7D4D-BF42-0FA806659CFA}"/>
              </a:ext>
            </a:extLst>
          </p:cNvPr>
          <p:cNvSpPr/>
          <p:nvPr/>
        </p:nvSpPr>
        <p:spPr>
          <a:xfrm>
            <a:off x="713014" y="982810"/>
            <a:ext cx="4427701" cy="3231654"/>
          </a:xfrm>
          <a:prstGeom prst="rect">
            <a:avLst/>
          </a:prstGeom>
        </p:spPr>
        <p:txBody>
          <a:bodyPr wrap="square">
            <a:spAutoFit/>
          </a:bodyPr>
          <a:lstStyle/>
          <a:p>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zh-CN" altLang="en-US" sz="1200" b="1" dirty="0">
                <a:solidFill>
                  <a:schemeClr val="bg1"/>
                </a:solidFill>
                <a:latin typeface="PingFang SC" panose="020B0400000000000000" pitchFamily="34" charset="-122"/>
                <a:ea typeface="PingFang SC" panose="020B0400000000000000" pitchFamily="34" charset="-122"/>
              </a:rPr>
              <a:t> </a:t>
            </a:r>
            <a:r>
              <a:rPr lang="en-US" altLang="zh-CN" sz="1200" b="1" dirty="0">
                <a:solidFill>
                  <a:srgbClr val="FF0000"/>
                </a:solidFill>
                <a:latin typeface="PingFang SC" panose="020B0400000000000000" pitchFamily="34" charset="-122"/>
                <a:ea typeface="PingFang SC" panose="020B0400000000000000" pitchFamily="34" charset="-122"/>
              </a:rPr>
              <a:t>H</a:t>
            </a:r>
            <a:r>
              <a:rPr lang="en-US" altLang="zh-CN" sz="1200" b="1" dirty="0">
                <a:solidFill>
                  <a:schemeClr val="bg1"/>
                </a:solidFill>
                <a:latin typeface="PingFang SC" panose="020B0400000000000000" pitchFamily="34" charset="-122"/>
                <a:ea typeface="PingFang SC" panose="020B0400000000000000" pitchFamily="34" charset="-122"/>
              </a:rPr>
              <a:t>adoop </a:t>
            </a:r>
            <a:r>
              <a:rPr lang="en-US" altLang="zh-CN" sz="1200" b="1" dirty="0">
                <a:solidFill>
                  <a:srgbClr val="FF0000"/>
                </a:solidFill>
                <a:latin typeface="PingFang SC" panose="020B0400000000000000" pitchFamily="34" charset="-122"/>
                <a:ea typeface="PingFang SC" panose="020B0400000000000000" pitchFamily="34" charset="-122"/>
              </a:rPr>
              <a:t>U</a:t>
            </a:r>
            <a:r>
              <a:rPr lang="en-US" altLang="zh-CN" sz="1200" b="1" dirty="0">
                <a:solidFill>
                  <a:schemeClr val="bg1"/>
                </a:solidFill>
                <a:latin typeface="PingFang SC" panose="020B0400000000000000" pitchFamily="34" charset="-122"/>
                <a:ea typeface="PingFang SC" panose="020B0400000000000000" pitchFamily="34" charset="-122"/>
              </a:rPr>
              <a:t>pserts </a:t>
            </a:r>
            <a:r>
              <a:rPr lang="en-US" altLang="zh-CN" sz="1200" b="1" dirty="0">
                <a:solidFill>
                  <a:srgbClr val="FF0000"/>
                </a:solidFill>
                <a:latin typeface="PingFang SC" panose="020B0400000000000000" pitchFamily="34" charset="-122"/>
                <a:ea typeface="PingFang SC" panose="020B0400000000000000" pitchFamily="34" charset="-122"/>
              </a:rPr>
              <a:t>D</a:t>
            </a:r>
            <a:r>
              <a:rPr lang="en-US" altLang="zh-CN" sz="1200" b="1" dirty="0">
                <a:solidFill>
                  <a:schemeClr val="bg1"/>
                </a:solidFill>
                <a:latin typeface="PingFang SC" panose="020B0400000000000000" pitchFamily="34" charset="-122"/>
                <a:ea typeface="PingFang SC" panose="020B0400000000000000" pitchFamily="34" charset="-122"/>
              </a:rPr>
              <a:t>eletes and </a:t>
            </a:r>
            <a:r>
              <a:rPr lang="en-US" altLang="zh-CN" sz="1200" b="1" dirty="0">
                <a:solidFill>
                  <a:srgbClr val="FF0000"/>
                </a:solidFill>
                <a:latin typeface="PingFang SC" panose="020B0400000000000000" pitchFamily="34" charset="-122"/>
                <a:ea typeface="PingFang SC" panose="020B0400000000000000" pitchFamily="34" charset="-122"/>
              </a:rPr>
              <a:t>I</a:t>
            </a:r>
            <a:r>
              <a:rPr lang="en-US" altLang="zh-CN" sz="1200" b="1" dirty="0">
                <a:solidFill>
                  <a:schemeClr val="bg1"/>
                </a:solidFill>
                <a:latin typeface="PingFang SC" panose="020B0400000000000000" pitchFamily="34" charset="-122"/>
                <a:ea typeface="PingFang SC" panose="020B0400000000000000" pitchFamily="34" charset="-122"/>
              </a:rPr>
              <a:t>ncrementals</a:t>
            </a: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zh-CN" altLang="en-US" sz="1200" b="1" dirty="0">
                <a:solidFill>
                  <a:schemeClr val="bg1"/>
                </a:solidFill>
                <a:latin typeface="PingFang SC" panose="020B0400000000000000" pitchFamily="34" charset="-122"/>
                <a:ea typeface="PingFang SC" panose="020B0400000000000000" pitchFamily="34" charset="-122"/>
              </a:rPr>
              <a:t>管理</a:t>
            </a:r>
            <a:r>
              <a:rPr lang="en-US" altLang="zh-CN" sz="1200" b="1" dirty="0">
                <a:solidFill>
                  <a:schemeClr val="bg1"/>
                </a:solidFill>
                <a:latin typeface="PingFang SC" panose="020B0400000000000000" pitchFamily="34" charset="-122"/>
                <a:ea typeface="PingFang SC" panose="020B0400000000000000" pitchFamily="34" charset="-122"/>
              </a:rPr>
              <a:t>DFS/</a:t>
            </a:r>
            <a:r>
              <a:rPr lang="zh-CN" altLang="en-US" sz="1200" b="1" dirty="0">
                <a:solidFill>
                  <a:schemeClr val="bg1"/>
                </a:solidFill>
                <a:latin typeface="PingFang SC" panose="020B0400000000000000" pitchFamily="34" charset="-122"/>
                <a:ea typeface="PingFang SC" panose="020B0400000000000000" pitchFamily="34" charset="-122"/>
              </a:rPr>
              <a:t>云上超大规模</a:t>
            </a:r>
            <a:r>
              <a:rPr lang="en-US" altLang="zh-CN" sz="1200" b="1" dirty="0">
                <a:solidFill>
                  <a:schemeClr val="bg1"/>
                </a:solidFill>
                <a:latin typeface="PingFang SC" panose="020B0400000000000000" pitchFamily="34" charset="-122"/>
                <a:ea typeface="PingFang SC" panose="020B0400000000000000" pitchFamily="34" charset="-122"/>
              </a:rPr>
              <a:t>(</a:t>
            </a:r>
            <a:r>
              <a:rPr lang="zh-CN" altLang="en-US" sz="1200" b="1" dirty="0">
                <a:solidFill>
                  <a:schemeClr val="bg1"/>
                </a:solidFill>
                <a:latin typeface="PingFang SC" panose="020B0400000000000000" pitchFamily="34" charset="-122"/>
                <a:ea typeface="PingFang SC" panose="020B0400000000000000" pitchFamily="34" charset="-122"/>
              </a:rPr>
              <a:t>上百</a:t>
            </a:r>
            <a:r>
              <a:rPr lang="en-US" altLang="zh-CN" sz="1200" b="1" dirty="0">
                <a:solidFill>
                  <a:schemeClr val="bg1"/>
                </a:solidFill>
                <a:latin typeface="PingFang SC" panose="020B0400000000000000" pitchFamily="34" charset="-122"/>
                <a:ea typeface="PingFang SC" panose="020B0400000000000000" pitchFamily="34" charset="-122"/>
              </a:rPr>
              <a:t>PB)</a:t>
            </a:r>
            <a:r>
              <a:rPr lang="zh-CN" altLang="en-US" sz="1200" b="1" dirty="0">
                <a:solidFill>
                  <a:schemeClr val="bg1"/>
                </a:solidFill>
                <a:latin typeface="PingFang SC" panose="020B0400000000000000" pitchFamily="34" charset="-122"/>
                <a:ea typeface="PingFang SC" panose="020B0400000000000000" pitchFamily="34" charset="-122"/>
              </a:rPr>
              <a:t>分析数据集</a:t>
            </a: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pPr lvl="0"/>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zh-CN" altLang="en-US" sz="1200" b="1" dirty="0">
                <a:solidFill>
                  <a:schemeClr val="bg1"/>
                </a:solidFill>
                <a:latin typeface="PingFang SC" panose="020B0400000000000000" pitchFamily="34" charset="-122"/>
                <a:ea typeface="PingFang SC" panose="020B0400000000000000" pitchFamily="34" charset="-122"/>
              </a:rPr>
              <a:t>支持插入、更新、删除的增量数据湖处理框架</a:t>
            </a: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en-US" altLang="zh-CN" sz="1200" b="1" dirty="0">
                <a:solidFill>
                  <a:schemeClr val="bg1"/>
                </a:solidFill>
                <a:latin typeface="PingFang SC" panose="020B0400000000000000" pitchFamily="34" charset="-122"/>
                <a:ea typeface="PingFang SC" panose="020B0400000000000000" pitchFamily="34" charset="-122"/>
              </a:rPr>
              <a:t>2019</a:t>
            </a:r>
            <a:r>
              <a:rPr lang="zh-CN" altLang="en-US" sz="1200" b="1" dirty="0">
                <a:solidFill>
                  <a:schemeClr val="bg1"/>
                </a:solidFill>
                <a:latin typeface="PingFang SC" panose="020B0400000000000000" pitchFamily="34" charset="-122"/>
                <a:ea typeface="PingFang SC" panose="020B0400000000000000" pitchFamily="34" charset="-122"/>
              </a:rPr>
              <a:t>年</a:t>
            </a:r>
            <a:r>
              <a:rPr lang="en-US" altLang="zh-CN" sz="1200" b="1" dirty="0">
                <a:solidFill>
                  <a:schemeClr val="bg1"/>
                </a:solidFill>
                <a:latin typeface="PingFang SC" panose="020B0400000000000000" pitchFamily="34" charset="-122"/>
                <a:ea typeface="PingFang SC" panose="020B0400000000000000" pitchFamily="34" charset="-122"/>
              </a:rPr>
              <a:t>1</a:t>
            </a:r>
            <a:r>
              <a:rPr lang="zh-CN" altLang="en-US" sz="1200" b="1" dirty="0">
                <a:solidFill>
                  <a:schemeClr val="bg1"/>
                </a:solidFill>
                <a:latin typeface="PingFang SC" panose="020B0400000000000000" pitchFamily="34" charset="-122"/>
                <a:ea typeface="PingFang SC" panose="020B0400000000000000" pitchFamily="34" charset="-122"/>
              </a:rPr>
              <a:t>月加入</a:t>
            </a:r>
            <a:r>
              <a:rPr lang="en-US" altLang="zh-CN" sz="1200" b="1" dirty="0">
                <a:solidFill>
                  <a:schemeClr val="bg1"/>
                </a:solidFill>
                <a:latin typeface="PingFang SC" panose="020B0400000000000000" pitchFamily="34" charset="-122"/>
                <a:ea typeface="PingFang SC" panose="020B0400000000000000" pitchFamily="34" charset="-122"/>
              </a:rPr>
              <a:t>Apache</a:t>
            </a:r>
            <a:r>
              <a:rPr lang="zh-CN" altLang="en-US" sz="1200" b="1" dirty="0">
                <a:solidFill>
                  <a:schemeClr val="bg1"/>
                </a:solidFill>
                <a:latin typeface="PingFang SC" panose="020B0400000000000000" pitchFamily="34" charset="-122"/>
                <a:ea typeface="PingFang SC" panose="020B0400000000000000" pitchFamily="34" charset="-122"/>
              </a:rPr>
              <a:t>孵化器，</a:t>
            </a:r>
            <a:r>
              <a:rPr lang="en-US" altLang="zh-CN" sz="1200" b="1" dirty="0">
                <a:solidFill>
                  <a:schemeClr val="bg1"/>
                </a:solidFill>
                <a:latin typeface="PingFang SC" panose="020B0400000000000000" pitchFamily="34" charset="-122"/>
                <a:ea typeface="PingFang SC" panose="020B0400000000000000" pitchFamily="34" charset="-122"/>
              </a:rPr>
              <a:t>2020</a:t>
            </a:r>
            <a:r>
              <a:rPr lang="zh-CN" altLang="en-US" sz="1200" b="1" dirty="0">
                <a:solidFill>
                  <a:schemeClr val="bg1"/>
                </a:solidFill>
                <a:latin typeface="PingFang SC" panose="020B0400000000000000" pitchFamily="34" charset="-122"/>
                <a:ea typeface="PingFang SC" panose="020B0400000000000000" pitchFamily="34" charset="-122"/>
              </a:rPr>
              <a:t>年</a:t>
            </a:r>
            <a:r>
              <a:rPr lang="en-US" altLang="zh-CN" sz="1200" b="1" dirty="0">
                <a:solidFill>
                  <a:schemeClr val="bg1"/>
                </a:solidFill>
                <a:latin typeface="PingFang SC" panose="020B0400000000000000" pitchFamily="34" charset="-122"/>
                <a:ea typeface="PingFang SC" panose="020B0400000000000000" pitchFamily="34" charset="-122"/>
              </a:rPr>
              <a:t>5</a:t>
            </a:r>
            <a:r>
              <a:rPr lang="zh-CN" altLang="en-US" sz="1200" b="1" dirty="0">
                <a:solidFill>
                  <a:schemeClr val="bg1"/>
                </a:solidFill>
                <a:latin typeface="PingFang SC" panose="020B0400000000000000" pitchFamily="34" charset="-122"/>
                <a:ea typeface="PingFang SC" panose="020B0400000000000000" pitchFamily="34" charset="-122"/>
              </a:rPr>
              <a:t>月毕业为</a:t>
            </a:r>
            <a:r>
              <a:rPr lang="en-US" altLang="zh-CN" sz="1200" b="1" dirty="0">
                <a:solidFill>
                  <a:schemeClr val="bg1"/>
                </a:solidFill>
                <a:latin typeface="PingFang SC" panose="020B0400000000000000" pitchFamily="34" charset="-122"/>
                <a:ea typeface="PingFang SC" panose="020B0400000000000000" pitchFamily="34" charset="-122"/>
              </a:rPr>
              <a:t>TLP</a:t>
            </a: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zh-CN" altLang="en-US" sz="1200" b="1" dirty="0">
                <a:solidFill>
                  <a:schemeClr val="bg1"/>
                </a:solidFill>
                <a:latin typeface="PingFang SC" panose="020B0400000000000000" pitchFamily="34" charset="-122"/>
                <a:ea typeface="PingFang SC" panose="020B0400000000000000" pitchFamily="34" charset="-122"/>
              </a:rPr>
              <a:t>对所有云服务</a:t>
            </a:r>
            <a:r>
              <a:rPr lang="en-US" altLang="zh-CN" sz="1200" b="1" dirty="0">
                <a:solidFill>
                  <a:schemeClr val="bg1"/>
                </a:solidFill>
                <a:latin typeface="PingFang SC" panose="020B0400000000000000" pitchFamily="34" charset="-122"/>
                <a:ea typeface="PingFang SC" panose="020B0400000000000000" pitchFamily="34" charset="-122"/>
              </a:rPr>
              <a:t>(AWS/Tencent</a:t>
            </a:r>
            <a:r>
              <a:rPr lang="zh-CN" altLang="en-US" sz="1200" b="1" dirty="0">
                <a:solidFill>
                  <a:schemeClr val="bg1"/>
                </a:solidFill>
                <a:latin typeface="PingFang SC" panose="020B0400000000000000" pitchFamily="34" charset="-122"/>
                <a:ea typeface="PingFang SC" panose="020B0400000000000000" pitchFamily="34" charset="-122"/>
              </a:rPr>
              <a:t> </a:t>
            </a:r>
            <a:r>
              <a:rPr lang="en-US" altLang="zh-CN" sz="1200" b="1" dirty="0">
                <a:solidFill>
                  <a:schemeClr val="bg1"/>
                </a:solidFill>
                <a:latin typeface="PingFang SC" panose="020B0400000000000000" pitchFamily="34" charset="-122"/>
                <a:ea typeface="PingFang SC" panose="020B0400000000000000" pitchFamily="34" charset="-122"/>
              </a:rPr>
              <a:t>Cloud/Aliyun)</a:t>
            </a:r>
            <a:r>
              <a:rPr lang="zh-CN" altLang="en-US" sz="1200" b="1" dirty="0">
                <a:solidFill>
                  <a:schemeClr val="bg1"/>
                </a:solidFill>
                <a:latin typeface="PingFang SC" panose="020B0400000000000000" pitchFamily="34" charset="-122"/>
                <a:ea typeface="PingFang SC" panose="020B0400000000000000" pitchFamily="34" charset="-122"/>
              </a:rPr>
              <a:t>都开箱即用</a:t>
            </a: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endParaRPr lang="en-US" altLang="zh-CN" sz="1200" b="1" dirty="0">
              <a:solidFill>
                <a:schemeClr val="bg1"/>
              </a:solidFill>
              <a:latin typeface="PingFang SC" panose="020B0400000000000000" pitchFamily="34" charset="-122"/>
              <a:ea typeface="PingFang SC" panose="020B0400000000000000" pitchFamily="34" charset="-122"/>
            </a:endParaRPr>
          </a:p>
          <a:p>
            <a:pPr marL="171450" indent="-171450">
              <a:buFont typeface="Wingdings" panose="05000000000000000000" pitchFamily="2" charset="2"/>
              <a:buChar char="Ø"/>
            </a:pPr>
            <a:r>
              <a:rPr lang="zh-CN" altLang="en-US" sz="1200" b="1" dirty="0">
                <a:solidFill>
                  <a:schemeClr val="bg1"/>
                </a:solidFill>
                <a:latin typeface="PingFang SC" panose="020B0400000000000000" pitchFamily="34" charset="-122"/>
                <a:ea typeface="PingFang SC" panose="020B0400000000000000" pitchFamily="34" charset="-122"/>
              </a:rPr>
              <a:t>已在</a:t>
            </a:r>
            <a:r>
              <a:rPr lang="en-US" altLang="zh-CN" sz="1200" b="1" dirty="0">
                <a:solidFill>
                  <a:schemeClr val="bg1"/>
                </a:solidFill>
                <a:latin typeface="PingFang SC" panose="020B0400000000000000" pitchFamily="34" charset="-122"/>
                <a:ea typeface="PingFang SC" panose="020B0400000000000000" pitchFamily="34" charset="-122"/>
              </a:rPr>
              <a:t>Uber</a:t>
            </a:r>
            <a:r>
              <a:rPr lang="zh-CN" altLang="en-US" sz="1200" b="1" dirty="0">
                <a:solidFill>
                  <a:schemeClr val="bg1"/>
                </a:solidFill>
                <a:latin typeface="PingFang SC" panose="020B0400000000000000" pitchFamily="34" charset="-122"/>
                <a:ea typeface="PingFang SC" panose="020B0400000000000000" pitchFamily="34" charset="-122"/>
              </a:rPr>
              <a:t>线上稳定运行近</a:t>
            </a:r>
            <a:r>
              <a:rPr lang="en-US" altLang="zh-CN" sz="1200" b="1" dirty="0">
                <a:solidFill>
                  <a:schemeClr val="bg1"/>
                </a:solidFill>
                <a:latin typeface="PingFang SC" panose="020B0400000000000000" pitchFamily="34" charset="-122"/>
                <a:ea typeface="PingFang SC" panose="020B0400000000000000" pitchFamily="34" charset="-122"/>
              </a:rPr>
              <a:t>4</a:t>
            </a:r>
            <a:r>
              <a:rPr lang="zh-CN" altLang="en-US" sz="1200" b="1" dirty="0">
                <a:solidFill>
                  <a:schemeClr val="bg1"/>
                </a:solidFill>
                <a:latin typeface="PingFang SC" panose="020B0400000000000000" pitchFamily="34" charset="-122"/>
                <a:ea typeface="PingFang SC" panose="020B0400000000000000" pitchFamily="34" charset="-122"/>
              </a:rPr>
              <a:t>年</a:t>
            </a:r>
            <a:endParaRPr lang="en-US" altLang="zh-CN" sz="1200" b="1" dirty="0">
              <a:solidFill>
                <a:schemeClr val="bg1"/>
              </a:solidFill>
              <a:latin typeface="PingFang SC" panose="020B0400000000000000" pitchFamily="34" charset="-122"/>
              <a:ea typeface="PingFang SC" panose="020B0400000000000000" pitchFamily="34" charset="-122"/>
            </a:endParaRPr>
          </a:p>
        </p:txBody>
      </p:sp>
      <p:pic>
        <p:nvPicPr>
          <p:cNvPr id="17" name="Picture 16">
            <a:extLst>
              <a:ext uri="{FF2B5EF4-FFF2-40B4-BE49-F238E27FC236}">
                <a16:creationId xmlns:a16="http://schemas.microsoft.com/office/drawing/2014/main" id="{59370D91-D306-B545-A276-50C49C25CE75}"/>
              </a:ext>
            </a:extLst>
          </p:cNvPr>
          <p:cNvPicPr>
            <a:picLocks noChangeAspect="1"/>
          </p:cNvPicPr>
          <p:nvPr/>
        </p:nvPicPr>
        <p:blipFill>
          <a:blip r:embed="rId3"/>
          <a:stretch>
            <a:fillRect/>
          </a:stretch>
        </p:blipFill>
        <p:spPr>
          <a:xfrm>
            <a:off x="5703310" y="1104662"/>
            <a:ext cx="1048013" cy="997815"/>
          </a:xfrm>
          <a:prstGeom prst="rect">
            <a:avLst/>
          </a:prstGeom>
        </p:spPr>
      </p:pic>
      <p:sp>
        <p:nvSpPr>
          <p:cNvPr id="18" name="TextBox 17">
            <a:extLst>
              <a:ext uri="{FF2B5EF4-FFF2-40B4-BE49-F238E27FC236}">
                <a16:creationId xmlns:a16="http://schemas.microsoft.com/office/drawing/2014/main" id="{32587CF7-A631-344E-8C57-7BF628A045CE}"/>
              </a:ext>
            </a:extLst>
          </p:cNvPr>
          <p:cNvSpPr txBox="1"/>
          <p:nvPr/>
        </p:nvSpPr>
        <p:spPr>
          <a:xfrm>
            <a:off x="5608141" y="2165011"/>
            <a:ext cx="1275349" cy="307777"/>
          </a:xfrm>
          <a:prstGeom prst="rect">
            <a:avLst/>
          </a:prstGeom>
          <a:noFill/>
        </p:spPr>
        <p:txBody>
          <a:bodyPr wrap="none" rtlCol="0">
            <a:spAutoFit/>
          </a:bodyPr>
          <a:lstStyle/>
          <a:p>
            <a:r>
              <a:rPr lang="ja-JP" altLang="en-CN" sz="1400">
                <a:solidFill>
                  <a:schemeClr val="bg1"/>
                </a:solidFill>
                <a:latin typeface="Microsoft YaHei" panose="020B0503020204020204" pitchFamily="34" charset="-122"/>
                <a:ea typeface="Microsoft YaHei" panose="020B0503020204020204" pitchFamily="34" charset="-122"/>
              </a:rPr>
              <a:t>事务</a:t>
            </a:r>
            <a:r>
              <a:rPr lang="ja-JP" altLang="en-US" sz="1400">
                <a:solidFill>
                  <a:schemeClr val="bg1"/>
                </a:solidFill>
                <a:latin typeface="Microsoft YaHei" panose="020B0503020204020204" pitchFamily="34" charset="-122"/>
                <a:ea typeface="Microsoft YaHei" panose="020B0503020204020204" pitchFamily="34" charset="-122"/>
              </a:rPr>
              <a:t>性</a:t>
            </a:r>
            <a:r>
              <a:rPr lang="en-US" altLang="zh-CN" sz="1400" dirty="0">
                <a:solidFill>
                  <a:schemeClr val="bg1"/>
                </a:solidFill>
                <a:latin typeface="Microsoft YaHei" panose="020B0503020204020204" pitchFamily="34" charset="-122"/>
                <a:ea typeface="Microsoft YaHei" panose="020B0503020204020204" pitchFamily="34" charset="-122"/>
              </a:rPr>
              <a:t>(</a:t>
            </a:r>
            <a:r>
              <a:rPr lang="en-US" altLang="ja-JP" sz="1400" dirty="0">
                <a:solidFill>
                  <a:schemeClr val="bg1"/>
                </a:solidFill>
                <a:latin typeface="Microsoft YaHei" panose="020B0503020204020204" pitchFamily="34" charset="-122"/>
                <a:ea typeface="Microsoft YaHei" panose="020B0503020204020204" pitchFamily="34" charset="-122"/>
              </a:rPr>
              <a:t>ACID</a:t>
            </a:r>
            <a:r>
              <a:rPr lang="en-US" altLang="zh-CN" sz="1400" dirty="0">
                <a:solidFill>
                  <a:schemeClr val="bg1"/>
                </a:solidFill>
                <a:latin typeface="Microsoft YaHei" panose="020B0503020204020204" pitchFamily="34" charset="-122"/>
                <a:ea typeface="Microsoft YaHei" panose="020B0503020204020204" pitchFamily="34" charset="-122"/>
              </a:rPr>
              <a:t>)</a:t>
            </a:r>
            <a:endParaRPr lang="en-CN" sz="1400" dirty="0">
              <a:solidFill>
                <a:schemeClr val="bg1"/>
              </a:solidFill>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D0A33ED3-2C17-CB42-B136-CB3DC020B6C1}"/>
              </a:ext>
            </a:extLst>
          </p:cNvPr>
          <p:cNvPicPr>
            <a:picLocks noChangeAspect="1"/>
          </p:cNvPicPr>
          <p:nvPr/>
        </p:nvPicPr>
        <p:blipFill>
          <a:blip r:embed="rId4"/>
          <a:stretch>
            <a:fillRect/>
          </a:stretch>
        </p:blipFill>
        <p:spPr>
          <a:xfrm>
            <a:off x="5756999" y="2699951"/>
            <a:ext cx="994325" cy="946698"/>
          </a:xfrm>
          <a:prstGeom prst="rect">
            <a:avLst/>
          </a:prstGeom>
        </p:spPr>
      </p:pic>
      <p:sp>
        <p:nvSpPr>
          <p:cNvPr id="20" name="TextBox 19">
            <a:extLst>
              <a:ext uri="{FF2B5EF4-FFF2-40B4-BE49-F238E27FC236}">
                <a16:creationId xmlns:a16="http://schemas.microsoft.com/office/drawing/2014/main" id="{617A0E88-800A-3840-901E-EE859B0B704F}"/>
              </a:ext>
            </a:extLst>
          </p:cNvPr>
          <p:cNvSpPr txBox="1"/>
          <p:nvPr/>
        </p:nvSpPr>
        <p:spPr>
          <a:xfrm>
            <a:off x="5833357" y="3709185"/>
            <a:ext cx="902811" cy="307777"/>
          </a:xfrm>
          <a:prstGeom prst="rect">
            <a:avLst/>
          </a:prstGeom>
          <a:noFill/>
        </p:spPr>
        <p:txBody>
          <a:bodyPr wrap="none" rtlCol="0">
            <a:spAutoFit/>
          </a:bodyPr>
          <a:lstStyle/>
          <a:p>
            <a:r>
              <a:rPr lang="ja-JP" altLang="en-CN" sz="1400">
                <a:solidFill>
                  <a:schemeClr val="bg1"/>
                </a:solidFill>
                <a:latin typeface="Microsoft YaHei" panose="020B0503020204020204" pitchFamily="34" charset="-122"/>
                <a:ea typeface="Microsoft YaHei" panose="020B0503020204020204" pitchFamily="34" charset="-122"/>
              </a:rPr>
              <a:t>存储</a:t>
            </a:r>
            <a:r>
              <a:rPr lang="ja-JP" altLang="en-US" sz="1400">
                <a:solidFill>
                  <a:schemeClr val="bg1"/>
                </a:solidFill>
                <a:latin typeface="Microsoft YaHei" panose="020B0503020204020204" pitchFamily="34" charset="-122"/>
                <a:ea typeface="Microsoft YaHei" panose="020B0503020204020204" pitchFamily="34" charset="-122"/>
              </a:rPr>
              <a:t>管理</a:t>
            </a:r>
            <a:endParaRPr lang="en-CN" sz="1400" dirty="0">
              <a:solidFill>
                <a:schemeClr val="bg1"/>
              </a:solidFill>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11FE8620-F861-0945-AC31-A65D74050256}"/>
              </a:ext>
            </a:extLst>
          </p:cNvPr>
          <p:cNvPicPr>
            <a:picLocks noChangeAspect="1"/>
          </p:cNvPicPr>
          <p:nvPr/>
        </p:nvPicPr>
        <p:blipFill>
          <a:blip r:embed="rId5"/>
          <a:stretch>
            <a:fillRect/>
          </a:stretch>
        </p:blipFill>
        <p:spPr>
          <a:xfrm>
            <a:off x="7435433" y="2656847"/>
            <a:ext cx="1049994" cy="989803"/>
          </a:xfrm>
          <a:prstGeom prst="rect">
            <a:avLst/>
          </a:prstGeom>
        </p:spPr>
      </p:pic>
      <p:sp>
        <p:nvSpPr>
          <p:cNvPr id="22" name="TextBox 21">
            <a:extLst>
              <a:ext uri="{FF2B5EF4-FFF2-40B4-BE49-F238E27FC236}">
                <a16:creationId xmlns:a16="http://schemas.microsoft.com/office/drawing/2014/main" id="{FB16CE40-7A7B-1847-9A00-179F00015D67}"/>
              </a:ext>
            </a:extLst>
          </p:cNvPr>
          <p:cNvSpPr txBox="1"/>
          <p:nvPr/>
        </p:nvSpPr>
        <p:spPr>
          <a:xfrm>
            <a:off x="7528203" y="3709185"/>
            <a:ext cx="902811" cy="307777"/>
          </a:xfrm>
          <a:prstGeom prst="rect">
            <a:avLst/>
          </a:prstGeom>
          <a:noFill/>
        </p:spPr>
        <p:txBody>
          <a:bodyPr wrap="none" rtlCol="0">
            <a:spAutoFit/>
          </a:bodyPr>
          <a:lstStyle/>
          <a:p>
            <a:r>
              <a:rPr lang="ja-JP" altLang="en-CN" sz="1400">
                <a:solidFill>
                  <a:schemeClr val="bg1"/>
                </a:solidFill>
                <a:latin typeface="Microsoft YaHei" panose="020B0503020204020204" pitchFamily="34" charset="-122"/>
                <a:ea typeface="Microsoft YaHei" panose="020B0503020204020204" pitchFamily="34" charset="-122"/>
              </a:rPr>
              <a:t>时间</a:t>
            </a:r>
            <a:r>
              <a:rPr lang="ja-JP" altLang="en-US" sz="1400">
                <a:solidFill>
                  <a:schemeClr val="bg1"/>
                </a:solidFill>
                <a:latin typeface="Microsoft YaHei" panose="020B0503020204020204" pitchFamily="34" charset="-122"/>
                <a:ea typeface="Microsoft YaHei" panose="020B0503020204020204" pitchFamily="34" charset="-122"/>
              </a:rPr>
              <a:t>旅行</a:t>
            </a:r>
            <a:endParaRPr lang="en-CN" sz="1400" dirty="0">
              <a:solidFill>
                <a:schemeClr val="bg1"/>
              </a:solidFill>
              <a:latin typeface="Microsoft YaHei" panose="020B0503020204020204" pitchFamily="34" charset="-122"/>
              <a:ea typeface="Microsoft YaHei" panose="020B0503020204020204" pitchFamily="34" charset="-122"/>
            </a:endParaRPr>
          </a:p>
        </p:txBody>
      </p:sp>
      <p:pic>
        <p:nvPicPr>
          <p:cNvPr id="23" name="Picture 22">
            <a:extLst>
              <a:ext uri="{FF2B5EF4-FFF2-40B4-BE49-F238E27FC236}">
                <a16:creationId xmlns:a16="http://schemas.microsoft.com/office/drawing/2014/main" id="{9548F733-5C58-AB4F-A4EF-B5D7D6CEB8F4}"/>
              </a:ext>
            </a:extLst>
          </p:cNvPr>
          <p:cNvPicPr>
            <a:picLocks noChangeAspect="1"/>
          </p:cNvPicPr>
          <p:nvPr/>
        </p:nvPicPr>
        <p:blipFill>
          <a:blip r:embed="rId6"/>
          <a:stretch>
            <a:fillRect/>
          </a:stretch>
        </p:blipFill>
        <p:spPr>
          <a:xfrm>
            <a:off x="7523745" y="1155778"/>
            <a:ext cx="1049995" cy="900633"/>
          </a:xfrm>
          <a:prstGeom prst="rect">
            <a:avLst/>
          </a:prstGeom>
        </p:spPr>
      </p:pic>
      <p:sp>
        <p:nvSpPr>
          <p:cNvPr id="24" name="TextBox 23">
            <a:extLst>
              <a:ext uri="{FF2B5EF4-FFF2-40B4-BE49-F238E27FC236}">
                <a16:creationId xmlns:a16="http://schemas.microsoft.com/office/drawing/2014/main" id="{4536A2D3-AA30-4849-B3B1-F59433BDFBA8}"/>
              </a:ext>
            </a:extLst>
          </p:cNvPr>
          <p:cNvSpPr txBox="1"/>
          <p:nvPr/>
        </p:nvSpPr>
        <p:spPr>
          <a:xfrm>
            <a:off x="7620973" y="2165011"/>
            <a:ext cx="902811" cy="307777"/>
          </a:xfrm>
          <a:prstGeom prst="rect">
            <a:avLst/>
          </a:prstGeom>
          <a:noFill/>
        </p:spPr>
        <p:txBody>
          <a:bodyPr wrap="none" rtlCol="0">
            <a:spAutoFit/>
          </a:bodyPr>
          <a:lstStyle/>
          <a:p>
            <a:r>
              <a:rPr lang="ja-JP" altLang="en-US" sz="1400">
                <a:solidFill>
                  <a:schemeClr val="bg1"/>
                </a:solidFill>
                <a:latin typeface="Microsoft YaHei" panose="020B0503020204020204" pitchFamily="34" charset="-122"/>
                <a:ea typeface="Microsoft YaHei" panose="020B0503020204020204" pitchFamily="34" charset="-122"/>
              </a:rPr>
              <a:t>增量处理</a:t>
            </a:r>
            <a:endParaRPr lang="en-CN"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759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zh-CN" sz="2400" dirty="0" err="1">
                <a:solidFill>
                  <a:schemeClr val="bg1"/>
                </a:solidFill>
              </a:rPr>
              <a:t>Hudi</a:t>
            </a:r>
            <a:r>
              <a:rPr lang="en-US" altLang="zh-CN" sz="2400" dirty="0">
                <a:solidFill>
                  <a:schemeClr val="bg1"/>
                </a:solidFill>
              </a:rPr>
              <a:t> </a:t>
            </a:r>
            <a:r>
              <a:rPr lang="ja-JP" altLang="en-US" sz="2400">
                <a:solidFill>
                  <a:schemeClr val="bg1"/>
                </a:solidFill>
              </a:rPr>
              <a:t>插件化的架构</a:t>
            </a:r>
          </a:p>
        </p:txBody>
      </p:sp>
      <p:sp>
        <p:nvSpPr>
          <p:cNvPr id="12" name="Google Shape;209;p25">
            <a:extLst>
              <a:ext uri="{FF2B5EF4-FFF2-40B4-BE49-F238E27FC236}">
                <a16:creationId xmlns:a16="http://schemas.microsoft.com/office/drawing/2014/main" id="{1533C1E4-B1C1-F143-8FE9-DD04258E870C}"/>
              </a:ext>
            </a:extLst>
          </p:cNvPr>
          <p:cNvSpPr/>
          <p:nvPr/>
        </p:nvSpPr>
        <p:spPr>
          <a:xfrm>
            <a:off x="3607462" y="1201135"/>
            <a:ext cx="1036911" cy="697977"/>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900" b="1" kern="0" dirty="0">
                <a:solidFill>
                  <a:schemeClr val="bg1"/>
                </a:solidFill>
                <a:latin typeface="PingFang SC" panose="020B0400000000000000" pitchFamily="34" charset="-122"/>
                <a:ea typeface="PingFang SC" panose="020B0400000000000000" pitchFamily="34" charset="-122"/>
                <a:sym typeface="Helvetica Neue"/>
              </a:rPr>
              <a:t>Pluggable Index</a:t>
            </a:r>
          </a:p>
          <a:p>
            <a:pPr algn="ctr"/>
            <a:r>
              <a:rPr lang="en-GB" sz="900" b="1" kern="0" dirty="0">
                <a:solidFill>
                  <a:schemeClr val="bg1"/>
                </a:solidFill>
                <a:latin typeface="PingFang SC" panose="020B0400000000000000" pitchFamily="34" charset="-122"/>
                <a:ea typeface="PingFang SC" panose="020B0400000000000000" pitchFamily="34" charset="-122"/>
                <a:sym typeface="Helvetica Neue"/>
              </a:rPr>
              <a:t>(Bloom/HBase)</a:t>
            </a:r>
          </a:p>
        </p:txBody>
      </p:sp>
      <p:sp>
        <p:nvSpPr>
          <p:cNvPr id="13" name="Google Shape;210;p25">
            <a:extLst>
              <a:ext uri="{FF2B5EF4-FFF2-40B4-BE49-F238E27FC236}">
                <a16:creationId xmlns:a16="http://schemas.microsoft.com/office/drawing/2014/main" id="{AE260198-7750-DA43-B2F7-FE27922E32BC}"/>
              </a:ext>
            </a:extLst>
          </p:cNvPr>
          <p:cNvSpPr/>
          <p:nvPr/>
        </p:nvSpPr>
        <p:spPr>
          <a:xfrm>
            <a:off x="3620314" y="1955004"/>
            <a:ext cx="1036911" cy="738006"/>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900" b="1" kern="0" dirty="0">
                <a:solidFill>
                  <a:schemeClr val="bg1"/>
                </a:solidFill>
                <a:latin typeface="PingFang SC" panose="020B0400000000000000" pitchFamily="34" charset="-122"/>
                <a:ea typeface="PingFang SC" panose="020B0400000000000000" pitchFamily="34" charset="-122"/>
                <a:sym typeface="Helvetica Neue"/>
              </a:rPr>
              <a:t>Pluggable </a:t>
            </a:r>
          </a:p>
          <a:p>
            <a:pPr algn="ctr"/>
            <a:r>
              <a:rPr lang="en-GB" sz="900" b="1" kern="0" dirty="0">
                <a:solidFill>
                  <a:schemeClr val="bg1"/>
                </a:solidFill>
                <a:latin typeface="PingFang SC" panose="020B0400000000000000" pitchFamily="34" charset="-122"/>
                <a:ea typeface="PingFang SC" panose="020B0400000000000000" pitchFamily="34" charset="-122"/>
                <a:sym typeface="Helvetica Neue"/>
              </a:rPr>
              <a:t>Data format</a:t>
            </a:r>
          </a:p>
          <a:p>
            <a:pPr algn="ctr"/>
            <a:r>
              <a:rPr lang="en-GB" sz="900" b="1" kern="0" dirty="0">
                <a:solidFill>
                  <a:schemeClr val="bg1"/>
                </a:solidFill>
                <a:latin typeface="PingFang SC" panose="020B0400000000000000" pitchFamily="34" charset="-122"/>
                <a:ea typeface="PingFang SC" panose="020B0400000000000000" pitchFamily="34" charset="-122"/>
                <a:sym typeface="Helvetica Neue"/>
              </a:rPr>
              <a:t>(Avro, Parquet)</a:t>
            </a:r>
          </a:p>
        </p:txBody>
      </p:sp>
      <p:sp>
        <p:nvSpPr>
          <p:cNvPr id="14" name="Google Shape;211;p25">
            <a:extLst>
              <a:ext uri="{FF2B5EF4-FFF2-40B4-BE49-F238E27FC236}">
                <a16:creationId xmlns:a16="http://schemas.microsoft.com/office/drawing/2014/main" id="{A3E66E58-670A-C446-9496-45BDB006CFBD}"/>
              </a:ext>
            </a:extLst>
          </p:cNvPr>
          <p:cNvSpPr/>
          <p:nvPr/>
        </p:nvSpPr>
        <p:spPr>
          <a:xfrm>
            <a:off x="3610911" y="2748902"/>
            <a:ext cx="1036911" cy="697976"/>
          </a:xfrm>
          <a:prstGeom prst="rect">
            <a:avLst/>
          </a:pr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Timeline</a:t>
            </a:r>
            <a:endParaRPr kumimoji="0" sz="9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Metadata</a:t>
            </a:r>
            <a:endParaRPr kumimoji="0" sz="9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15" name="Google Shape;212;p25">
            <a:extLst>
              <a:ext uri="{FF2B5EF4-FFF2-40B4-BE49-F238E27FC236}">
                <a16:creationId xmlns:a16="http://schemas.microsoft.com/office/drawing/2014/main" id="{63B4B4F3-B1E2-054C-8B1B-A0CB5288D035}"/>
              </a:ext>
            </a:extLst>
          </p:cNvPr>
          <p:cNvSpPr/>
          <p:nvPr/>
        </p:nvSpPr>
        <p:spPr>
          <a:xfrm>
            <a:off x="6794034" y="2291930"/>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1400" b="1" kern="0" dirty="0">
                <a:solidFill>
                  <a:schemeClr val="bg1"/>
                </a:solidFill>
                <a:latin typeface="PingFang SC" panose="020B0400000000000000" pitchFamily="34" charset="-122"/>
                <a:ea typeface="PingFang SC" panose="020B0400000000000000" pitchFamily="34" charset="-122"/>
                <a:sym typeface="Helvetica Neue"/>
              </a:rPr>
              <a:t>Hive</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25" name="Google Shape;213;p25">
            <a:extLst>
              <a:ext uri="{FF2B5EF4-FFF2-40B4-BE49-F238E27FC236}">
                <a16:creationId xmlns:a16="http://schemas.microsoft.com/office/drawing/2014/main" id="{C33C62E6-EA52-5546-B289-7CACC59F3B42}"/>
              </a:ext>
            </a:extLst>
          </p:cNvPr>
          <p:cNvSpPr txBox="1"/>
          <p:nvPr/>
        </p:nvSpPr>
        <p:spPr>
          <a:xfrm>
            <a:off x="3072499" y="972019"/>
            <a:ext cx="1095629" cy="223828"/>
          </a:xfrm>
          <a:prstGeom prst="rect">
            <a:avLst/>
          </a:prstGeom>
          <a:noFill/>
          <a:ln>
            <a:noFill/>
          </a:ln>
        </p:spPr>
        <p:txBody>
          <a:bodyPr spcFirstLastPara="1" wrap="square" lIns="34275" tIns="34275" rIns="34275" bIns="34275" anchor="t" anchorCtr="0">
            <a:noAutofit/>
          </a:bodyPr>
          <a:lstStyle>
            <a:defPPr>
              <a:defRPr lang="zh-CN"/>
            </a:defPPr>
            <a:lvl1pPr lvl="0" indent="0" algn="ctr">
              <a:spcBef>
                <a:spcPts val="0"/>
              </a:spcBef>
              <a:spcAft>
                <a:spcPts val="0"/>
              </a:spcAft>
              <a:buNone/>
              <a:defRPr sz="1400" b="1">
                <a:solidFill>
                  <a:srgbClr val="06C5B3"/>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Hudi</a:t>
            </a:r>
            <a:r>
              <a:rPr kumimoji="0" lang="zh-CN" altLang="en-US"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数据集</a:t>
            </a:r>
            <a:endParaRPr kumimoji="0" lang="en-US" altLang="zh-CN"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26" name="Google Shape;214;p25">
            <a:extLst>
              <a:ext uri="{FF2B5EF4-FFF2-40B4-BE49-F238E27FC236}">
                <a16:creationId xmlns:a16="http://schemas.microsoft.com/office/drawing/2014/main" id="{9A73AF26-EE6E-8748-B3B0-7198EB0D3D1D}"/>
              </a:ext>
            </a:extLst>
          </p:cNvPr>
          <p:cNvSpPr/>
          <p:nvPr/>
        </p:nvSpPr>
        <p:spPr>
          <a:xfrm>
            <a:off x="2218508" y="1975419"/>
            <a:ext cx="725334" cy="360940"/>
          </a:xfrm>
          <a:prstGeom prst="rightArrow">
            <a:avLst>
              <a:gd name="adj1" fmla="val 50000"/>
              <a:gd name="adj2" fmla="val 50000"/>
            </a:avLst>
          </a:pr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chemeClr val="bg1"/>
              </a:solidFill>
              <a:effectLst/>
              <a:uLnTx/>
              <a:uFillTx/>
              <a:latin typeface="PingFang SC" panose="020B0400000000000000" pitchFamily="34" charset="-122"/>
              <a:ea typeface="PingFang SC" panose="020B0400000000000000" pitchFamily="34" charset="-122"/>
              <a:cs typeface="Helvetica Neue"/>
              <a:sym typeface="Helvetica Neue"/>
            </a:endParaRPr>
          </a:p>
        </p:txBody>
      </p:sp>
      <p:sp>
        <p:nvSpPr>
          <p:cNvPr id="27" name="Google Shape;215;p25">
            <a:extLst>
              <a:ext uri="{FF2B5EF4-FFF2-40B4-BE49-F238E27FC236}">
                <a16:creationId xmlns:a16="http://schemas.microsoft.com/office/drawing/2014/main" id="{29835DE2-642C-CE4F-A6A1-1494F401265F}"/>
              </a:ext>
            </a:extLst>
          </p:cNvPr>
          <p:cNvSpPr/>
          <p:nvPr/>
        </p:nvSpPr>
        <p:spPr>
          <a:xfrm>
            <a:off x="6800111" y="1580617"/>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1400" b="1" kern="0" dirty="0">
                <a:solidFill>
                  <a:schemeClr val="bg1"/>
                </a:solidFill>
                <a:latin typeface="PingFang SC" panose="020B0400000000000000" pitchFamily="34" charset="-122"/>
                <a:ea typeface="PingFang SC" panose="020B0400000000000000" pitchFamily="34" charset="-122"/>
                <a:sym typeface="Helvetica Neue"/>
              </a:rPr>
              <a:t>Presto</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28" name="Google Shape;216;p25">
            <a:extLst>
              <a:ext uri="{FF2B5EF4-FFF2-40B4-BE49-F238E27FC236}">
                <a16:creationId xmlns:a16="http://schemas.microsoft.com/office/drawing/2014/main" id="{FD4D6BC4-8ED2-CB4D-8432-8984E393442A}"/>
              </a:ext>
            </a:extLst>
          </p:cNvPr>
          <p:cNvSpPr/>
          <p:nvPr/>
        </p:nvSpPr>
        <p:spPr>
          <a:xfrm>
            <a:off x="6800111" y="869304"/>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1400" b="1" kern="0" dirty="0">
                <a:solidFill>
                  <a:schemeClr val="bg1"/>
                </a:solidFill>
                <a:latin typeface="PingFang SC" panose="020B0400000000000000" pitchFamily="34" charset="-122"/>
                <a:ea typeface="PingFang SC" panose="020B0400000000000000" pitchFamily="34" charset="-122"/>
                <a:sym typeface="Helvetica Neue"/>
              </a:rPr>
              <a:t>Spark</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29" name="Google Shape;218;p25">
            <a:extLst>
              <a:ext uri="{FF2B5EF4-FFF2-40B4-BE49-F238E27FC236}">
                <a16:creationId xmlns:a16="http://schemas.microsoft.com/office/drawing/2014/main" id="{45090E1C-4E27-6541-BA69-8FFEC6199CEA}"/>
              </a:ext>
            </a:extLst>
          </p:cNvPr>
          <p:cNvSpPr txBox="1"/>
          <p:nvPr/>
        </p:nvSpPr>
        <p:spPr>
          <a:xfrm>
            <a:off x="1643850" y="2344531"/>
            <a:ext cx="1735663" cy="360940"/>
          </a:xfrm>
          <a:prstGeom prst="rect">
            <a:avLst/>
          </a:prstGeom>
          <a:noFill/>
          <a:ln>
            <a:noFill/>
          </a:ln>
        </p:spPr>
        <p:txBody>
          <a:bodyPr spcFirstLastPara="1" wrap="square" lIns="34275" tIns="34275" rIns="34275" bIns="34275" anchor="t" anchorCtr="0">
            <a:noAutofit/>
          </a:bodyPr>
          <a:lstStyle/>
          <a:p>
            <a:pPr algn="ctr"/>
            <a:r>
              <a:rPr lang="zh-CN" altLang="en-US" sz="1400" b="1" dirty="0">
                <a:solidFill>
                  <a:schemeClr val="bg1"/>
                </a:solidFill>
                <a:latin typeface="PingFang SC" panose="020B0400000000000000" pitchFamily="34" charset="-122"/>
                <a:ea typeface="PingFang SC" panose="020B0400000000000000" pitchFamily="34" charset="-122"/>
                <a:sym typeface="Helvetica Neue"/>
              </a:rPr>
              <a:t>写入</a:t>
            </a:r>
            <a:endParaRPr sz="1400" b="1" dirty="0">
              <a:solidFill>
                <a:schemeClr val="bg1"/>
              </a:solidFill>
              <a:latin typeface="PingFang SC" panose="020B0400000000000000" pitchFamily="34" charset="-122"/>
              <a:ea typeface="PingFang SC" panose="020B0400000000000000" pitchFamily="34" charset="-122"/>
              <a:sym typeface="Helvetica Neue"/>
            </a:endParaRPr>
          </a:p>
        </p:txBody>
      </p:sp>
      <p:sp>
        <p:nvSpPr>
          <p:cNvPr id="30" name="Google Shape;219;p25">
            <a:extLst>
              <a:ext uri="{FF2B5EF4-FFF2-40B4-BE49-F238E27FC236}">
                <a16:creationId xmlns:a16="http://schemas.microsoft.com/office/drawing/2014/main" id="{D6D2B917-9D6E-E145-B70A-F6DEF2D06226}"/>
              </a:ext>
            </a:extLst>
          </p:cNvPr>
          <p:cNvSpPr txBox="1"/>
          <p:nvPr/>
        </p:nvSpPr>
        <p:spPr>
          <a:xfrm>
            <a:off x="5634915" y="2384069"/>
            <a:ext cx="1205394" cy="360940"/>
          </a:xfrm>
          <a:prstGeom prst="rect">
            <a:avLst/>
          </a:prstGeom>
          <a:noFill/>
          <a:ln>
            <a:noFill/>
          </a:ln>
        </p:spPr>
        <p:txBody>
          <a:bodyPr spcFirstLastPara="1" wrap="square" lIns="34275" tIns="34275" rIns="34275" bIns="34275" anchor="t" anchorCtr="0">
            <a:noAutofit/>
          </a:bodyPr>
          <a:lstStyle/>
          <a:p>
            <a:pPr algn="ctr"/>
            <a:r>
              <a:rPr lang="zh-CN" altLang="en-US" sz="1400" b="1" dirty="0">
                <a:solidFill>
                  <a:schemeClr val="bg1"/>
                </a:solidFill>
                <a:latin typeface="PingFang SC" panose="020B0400000000000000" pitchFamily="34" charset="-122"/>
                <a:ea typeface="PingFang SC" panose="020B0400000000000000" pitchFamily="34" charset="-122"/>
                <a:sym typeface="Helvetica Neue"/>
              </a:rPr>
              <a:t>读取</a:t>
            </a:r>
            <a:endParaRPr sz="1400" b="1" dirty="0">
              <a:solidFill>
                <a:schemeClr val="bg1"/>
              </a:solidFill>
              <a:latin typeface="PingFang SC" panose="020B0400000000000000" pitchFamily="34" charset="-122"/>
              <a:ea typeface="PingFang SC" panose="020B0400000000000000" pitchFamily="34" charset="-122"/>
              <a:sym typeface="Helvetica Neue"/>
            </a:endParaRPr>
          </a:p>
        </p:txBody>
      </p:sp>
      <p:sp>
        <p:nvSpPr>
          <p:cNvPr id="31" name="Google Shape;220;p25">
            <a:extLst>
              <a:ext uri="{FF2B5EF4-FFF2-40B4-BE49-F238E27FC236}">
                <a16:creationId xmlns:a16="http://schemas.microsoft.com/office/drawing/2014/main" id="{AF9B1E2E-046C-2F48-B457-30BA1A655ECE}"/>
              </a:ext>
            </a:extLst>
          </p:cNvPr>
          <p:cNvSpPr txBox="1"/>
          <p:nvPr/>
        </p:nvSpPr>
        <p:spPr>
          <a:xfrm>
            <a:off x="1867279" y="3742619"/>
            <a:ext cx="1374787" cy="395315"/>
          </a:xfrm>
          <a:prstGeom prst="rect">
            <a:avLst/>
          </a:prstGeom>
          <a:noFill/>
          <a:ln>
            <a:noFill/>
          </a:ln>
        </p:spPr>
        <p:txBody>
          <a:bodyPr spcFirstLastPara="1" wrap="square" lIns="34275" tIns="34275" rIns="34275" bIns="34275" anchor="t" anchorCtr="0">
            <a:noAutofit/>
          </a:bodyPr>
          <a:lstStyle>
            <a:defPPr>
              <a:defRPr lang="zh-CN"/>
            </a:defPPr>
            <a:lvl1pPr lvl="0" indent="0" algn="ctr">
              <a:spcBef>
                <a:spcPts val="0"/>
              </a:spcBef>
              <a:spcAft>
                <a:spcPts val="0"/>
              </a:spcAft>
              <a:buNone/>
              <a:defRPr sz="1400" b="1">
                <a:solidFill>
                  <a:srgbClr val="06C5B3"/>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存储类型</a:t>
            </a:r>
            <a:endParaRPr kumimoji="0"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32" name="Google Shape;221;p25">
            <a:extLst>
              <a:ext uri="{FF2B5EF4-FFF2-40B4-BE49-F238E27FC236}">
                <a16:creationId xmlns:a16="http://schemas.microsoft.com/office/drawing/2014/main" id="{9DE850C2-C311-FF4F-BAB6-58575D0B203C}"/>
              </a:ext>
            </a:extLst>
          </p:cNvPr>
          <p:cNvSpPr/>
          <p:nvPr/>
        </p:nvSpPr>
        <p:spPr>
          <a:xfrm rot="5400000">
            <a:off x="2473601" y="3119199"/>
            <a:ext cx="161925" cy="980591"/>
          </a:xfrm>
          <a:prstGeom prst="rightBrace">
            <a:avLst>
              <a:gd name="adj1" fmla="val 8333"/>
              <a:gd name="adj2" fmla="val 50000"/>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PingFang SC" panose="020B0400000000000000" pitchFamily="34" charset="-122"/>
              <a:ea typeface="PingFang SC" panose="020B0400000000000000" pitchFamily="34" charset="-122"/>
              <a:cs typeface="Helvetica Neue"/>
              <a:sym typeface="Helvetica Neue"/>
            </a:endParaRPr>
          </a:p>
        </p:txBody>
      </p:sp>
      <p:sp>
        <p:nvSpPr>
          <p:cNvPr id="33" name="Google Shape;222;p25">
            <a:extLst>
              <a:ext uri="{FF2B5EF4-FFF2-40B4-BE49-F238E27FC236}">
                <a16:creationId xmlns:a16="http://schemas.microsoft.com/office/drawing/2014/main" id="{4A970D17-5437-D749-8362-A9D326B1364B}"/>
              </a:ext>
            </a:extLst>
          </p:cNvPr>
          <p:cNvSpPr txBox="1"/>
          <p:nvPr/>
        </p:nvSpPr>
        <p:spPr>
          <a:xfrm>
            <a:off x="5479097" y="3731118"/>
            <a:ext cx="980769" cy="223828"/>
          </a:xfrm>
          <a:prstGeom prst="rect">
            <a:avLst/>
          </a:prstGeom>
          <a:noFill/>
          <a:ln>
            <a:noFill/>
          </a:ln>
        </p:spPr>
        <p:txBody>
          <a:bodyPr spcFirstLastPara="1" wrap="square" lIns="34275" tIns="34275" rIns="34275" bIns="34275" anchor="t" anchorCtr="0">
            <a:noAutofit/>
          </a:bodyPr>
          <a:lstStyle>
            <a:defPPr>
              <a:defRPr lang="zh-CN"/>
            </a:defPPr>
            <a:lvl1pPr lvl="0" indent="0" algn="ctr">
              <a:spcBef>
                <a:spcPts val="0"/>
              </a:spcBef>
              <a:spcAft>
                <a:spcPts val="0"/>
              </a:spcAft>
              <a:buNone/>
              <a:defRPr sz="1400" b="1">
                <a:solidFill>
                  <a:srgbClr val="06C5B3"/>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查询</a:t>
            </a:r>
            <a:r>
              <a:rPr kumimoji="0" lang="en-US" altLang="zh-CN"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a:t>
            </a:r>
            <a:r>
              <a:rPr kumimoji="0" lang="zh-CN" altLang="en-US"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视图</a:t>
            </a:r>
            <a:endParaRPr kumimoji="0" sz="10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34" name="Google Shape;223;p25">
            <a:extLst>
              <a:ext uri="{FF2B5EF4-FFF2-40B4-BE49-F238E27FC236}">
                <a16:creationId xmlns:a16="http://schemas.microsoft.com/office/drawing/2014/main" id="{1D716EBB-593A-2942-9137-BD085DA4B3F1}"/>
              </a:ext>
            </a:extLst>
          </p:cNvPr>
          <p:cNvSpPr/>
          <p:nvPr/>
        </p:nvSpPr>
        <p:spPr>
          <a:xfrm rot="5400000">
            <a:off x="5893483" y="2806531"/>
            <a:ext cx="151661" cy="1578478"/>
          </a:xfrm>
          <a:prstGeom prst="rightBrace">
            <a:avLst>
              <a:gd name="adj1" fmla="val 8333"/>
              <a:gd name="adj2" fmla="val 50000"/>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PingFang SC" panose="020B0400000000000000" pitchFamily="34" charset="-122"/>
              <a:ea typeface="PingFang SC" panose="020B0400000000000000" pitchFamily="34" charset="-122"/>
              <a:cs typeface="Helvetica Neue"/>
              <a:sym typeface="Helvetica Neue"/>
            </a:endParaRPr>
          </a:p>
        </p:txBody>
      </p:sp>
      <p:sp>
        <p:nvSpPr>
          <p:cNvPr id="35" name="矩形 83">
            <a:extLst>
              <a:ext uri="{FF2B5EF4-FFF2-40B4-BE49-F238E27FC236}">
                <a16:creationId xmlns:a16="http://schemas.microsoft.com/office/drawing/2014/main" id="{05E7E26F-4440-4F43-A4CD-0C46231174AF}"/>
              </a:ext>
            </a:extLst>
          </p:cNvPr>
          <p:cNvSpPr/>
          <p:nvPr/>
        </p:nvSpPr>
        <p:spPr>
          <a:xfrm>
            <a:off x="3140062" y="910838"/>
            <a:ext cx="1975196" cy="2601756"/>
          </a:xfrm>
          <a:prstGeom prst="rect">
            <a:avLst/>
          </a:prstGeom>
          <a:noFill/>
          <a:ln w="25400" cap="flat" cmpd="sng" algn="ctr">
            <a:solidFill>
              <a:schemeClr val="accent2">
                <a:lumMod val="60000"/>
                <a:lumOff val="40000"/>
              </a:scheme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chemeClr val="bg1"/>
              </a:solidFill>
              <a:effectLst/>
              <a:uLnTx/>
              <a:uFillTx/>
              <a:latin typeface="PingFang SC" panose="020B0400000000000000" pitchFamily="34" charset="-122"/>
              <a:ea typeface="PingFang SC" panose="020B0400000000000000" pitchFamily="34" charset="-122"/>
            </a:endParaRPr>
          </a:p>
        </p:txBody>
      </p:sp>
      <p:sp>
        <p:nvSpPr>
          <p:cNvPr id="36" name="Google Shape;216;p25">
            <a:extLst>
              <a:ext uri="{FF2B5EF4-FFF2-40B4-BE49-F238E27FC236}">
                <a16:creationId xmlns:a16="http://schemas.microsoft.com/office/drawing/2014/main" id="{205ADB58-6A63-044E-A1DD-668C97C5104D}"/>
              </a:ext>
            </a:extLst>
          </p:cNvPr>
          <p:cNvSpPr/>
          <p:nvPr/>
        </p:nvSpPr>
        <p:spPr>
          <a:xfrm>
            <a:off x="6794034" y="3003243"/>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sz="1400" b="1" kern="0" dirty="0">
                <a:solidFill>
                  <a:schemeClr val="bg1"/>
                </a:solidFill>
                <a:latin typeface="PingFang SC" panose="020B0400000000000000" pitchFamily="34" charset="-122"/>
                <a:ea typeface="PingFang SC" panose="020B0400000000000000" pitchFamily="34" charset="-122"/>
                <a:sym typeface="Helvetica Neue"/>
              </a:rPr>
              <a:t>Impala</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37" name="Google Shape;209;p25">
            <a:extLst>
              <a:ext uri="{FF2B5EF4-FFF2-40B4-BE49-F238E27FC236}">
                <a16:creationId xmlns:a16="http://schemas.microsoft.com/office/drawing/2014/main" id="{27DFA0B7-1BEC-6147-B907-AC1D9DF73144}"/>
              </a:ext>
            </a:extLst>
          </p:cNvPr>
          <p:cNvSpPr/>
          <p:nvPr/>
        </p:nvSpPr>
        <p:spPr>
          <a:xfrm>
            <a:off x="4898182" y="1141870"/>
            <a:ext cx="783243" cy="24763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400" b="1" kern="0" dirty="0">
                <a:solidFill>
                  <a:schemeClr val="bg1"/>
                </a:solidFill>
                <a:latin typeface="PingFang SC" panose="020B0400000000000000" pitchFamily="34" charset="-122"/>
                <a:ea typeface="PingFang SC" panose="020B0400000000000000" pitchFamily="34" charset="-122"/>
                <a:sym typeface="Helvetica Neue"/>
              </a:rPr>
              <a:t>读优化</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38" name="Google Shape;209;p25">
            <a:extLst>
              <a:ext uri="{FF2B5EF4-FFF2-40B4-BE49-F238E27FC236}">
                <a16:creationId xmlns:a16="http://schemas.microsoft.com/office/drawing/2014/main" id="{F7077553-F7D3-3D45-8B29-AEB72BBEA209}"/>
              </a:ext>
            </a:extLst>
          </p:cNvPr>
          <p:cNvSpPr/>
          <p:nvPr/>
        </p:nvSpPr>
        <p:spPr>
          <a:xfrm>
            <a:off x="4923635" y="2143612"/>
            <a:ext cx="771778" cy="25827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400" b="1" kern="0" dirty="0">
                <a:solidFill>
                  <a:schemeClr val="bg1"/>
                </a:solidFill>
                <a:latin typeface="PingFang SC" panose="020B0400000000000000" pitchFamily="34" charset="-122"/>
                <a:ea typeface="PingFang SC" panose="020B0400000000000000" pitchFamily="34" charset="-122"/>
                <a:sym typeface="Helvetica Neue"/>
              </a:rPr>
              <a:t>增量</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39" name="Google Shape;209;p25">
            <a:extLst>
              <a:ext uri="{FF2B5EF4-FFF2-40B4-BE49-F238E27FC236}">
                <a16:creationId xmlns:a16="http://schemas.microsoft.com/office/drawing/2014/main" id="{EBAB1425-0F72-C94F-8C62-74A8061CD49A}"/>
              </a:ext>
            </a:extLst>
          </p:cNvPr>
          <p:cNvSpPr/>
          <p:nvPr/>
        </p:nvSpPr>
        <p:spPr>
          <a:xfrm>
            <a:off x="4923636" y="3066082"/>
            <a:ext cx="771777" cy="25996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400" b="1" kern="0" dirty="0">
                <a:solidFill>
                  <a:schemeClr val="bg1"/>
                </a:solidFill>
                <a:latin typeface="PingFang SC" panose="020B0400000000000000" pitchFamily="34" charset="-122"/>
                <a:ea typeface="PingFang SC" panose="020B0400000000000000" pitchFamily="34" charset="-122"/>
                <a:sym typeface="Helvetica Neue"/>
              </a:rPr>
              <a:t>快照</a:t>
            </a:r>
            <a:endParaRPr sz="14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40" name="Google Shape;209;p25">
            <a:extLst>
              <a:ext uri="{FF2B5EF4-FFF2-40B4-BE49-F238E27FC236}">
                <a16:creationId xmlns:a16="http://schemas.microsoft.com/office/drawing/2014/main" id="{AFEF5B9B-E715-484C-A975-C358DB5AEED0}"/>
              </a:ext>
            </a:extLst>
          </p:cNvPr>
          <p:cNvSpPr/>
          <p:nvPr/>
        </p:nvSpPr>
        <p:spPr>
          <a:xfrm>
            <a:off x="2789067" y="1285728"/>
            <a:ext cx="620041" cy="336852"/>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sz="1200" b="1" kern="0" dirty="0">
                <a:solidFill>
                  <a:schemeClr val="bg1"/>
                </a:solidFill>
                <a:latin typeface="PingFang SC" panose="020B0400000000000000" pitchFamily="34" charset="-122"/>
                <a:ea typeface="PingFang SC" panose="020B0400000000000000" pitchFamily="34" charset="-122"/>
                <a:sym typeface="Helvetica Neue"/>
              </a:rPr>
              <a:t>COW</a:t>
            </a:r>
            <a:endParaRPr sz="12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41" name="Google Shape;209;p25">
            <a:extLst>
              <a:ext uri="{FF2B5EF4-FFF2-40B4-BE49-F238E27FC236}">
                <a16:creationId xmlns:a16="http://schemas.microsoft.com/office/drawing/2014/main" id="{4538417A-EED4-DB44-86D7-95B29FD72F01}"/>
              </a:ext>
            </a:extLst>
          </p:cNvPr>
          <p:cNvSpPr/>
          <p:nvPr/>
        </p:nvSpPr>
        <p:spPr>
          <a:xfrm>
            <a:off x="2723982" y="2955844"/>
            <a:ext cx="620041" cy="336382"/>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b="1" kern="0" dirty="0">
                <a:solidFill>
                  <a:schemeClr val="bg1"/>
                </a:solidFill>
                <a:latin typeface="PingFang SC" panose="020B0400000000000000" pitchFamily="34" charset="-122"/>
                <a:ea typeface="PingFang SC" panose="020B0400000000000000" pitchFamily="34" charset="-122"/>
                <a:sym typeface="Helvetica Neue"/>
              </a:rPr>
              <a:t>M</a:t>
            </a:r>
            <a:r>
              <a:rPr lang="en-US" altLang="zh-CN" sz="1200" b="1" kern="0" dirty="0">
                <a:solidFill>
                  <a:schemeClr val="bg1"/>
                </a:solidFill>
                <a:latin typeface="PingFang SC" panose="020B0400000000000000" pitchFamily="34" charset="-122"/>
                <a:ea typeface="PingFang SC" panose="020B0400000000000000" pitchFamily="34" charset="-122"/>
                <a:sym typeface="Helvetica Neue"/>
              </a:rPr>
              <a:t>O</a:t>
            </a:r>
            <a:r>
              <a:rPr lang="en-US" sz="1200" b="1" kern="0" dirty="0">
                <a:solidFill>
                  <a:schemeClr val="bg1"/>
                </a:solidFill>
                <a:latin typeface="PingFang SC" panose="020B0400000000000000" pitchFamily="34" charset="-122"/>
                <a:ea typeface="PingFang SC" panose="020B0400000000000000" pitchFamily="34" charset="-122"/>
                <a:sym typeface="Helvetica Neue"/>
              </a:rPr>
              <a:t>R</a:t>
            </a:r>
            <a:endParaRPr sz="12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42" name="Rectangle 41">
            <a:extLst>
              <a:ext uri="{FF2B5EF4-FFF2-40B4-BE49-F238E27FC236}">
                <a16:creationId xmlns:a16="http://schemas.microsoft.com/office/drawing/2014/main" id="{A9347397-CB73-9B42-B4EF-6524C456A6CD}"/>
              </a:ext>
            </a:extLst>
          </p:cNvPr>
          <p:cNvSpPr/>
          <p:nvPr/>
        </p:nvSpPr>
        <p:spPr>
          <a:xfrm>
            <a:off x="522515" y="4000993"/>
            <a:ext cx="8098970" cy="5873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PingFang SC" panose="020B0400000000000000" pitchFamily="34" charset="-122"/>
                <a:ea typeface="PingFang SC" panose="020B0400000000000000" pitchFamily="34" charset="-122"/>
              </a:rPr>
              <a:t>Pluggable</a:t>
            </a:r>
            <a:r>
              <a:rPr lang="zh-CN" altLang="en-US" sz="1400" dirty="0">
                <a:solidFill>
                  <a:schemeClr val="bg1"/>
                </a:solidFill>
                <a:latin typeface="PingFang SC" panose="020B0400000000000000" pitchFamily="34" charset="-122"/>
                <a:ea typeface="PingFang SC" panose="020B0400000000000000" pitchFamily="34" charset="-122"/>
              </a:rPr>
              <a:t> </a:t>
            </a:r>
            <a:r>
              <a:rPr lang="en-US" altLang="zh-CN" sz="1400" dirty="0">
                <a:solidFill>
                  <a:schemeClr val="bg1"/>
                </a:solidFill>
                <a:latin typeface="PingFang SC" panose="020B0400000000000000" pitchFamily="34" charset="-122"/>
                <a:ea typeface="PingFang SC" panose="020B0400000000000000" pitchFamily="34" charset="-122"/>
              </a:rPr>
              <a:t>Storage(HDFS,</a:t>
            </a:r>
            <a:r>
              <a:rPr lang="zh-CN" altLang="en-US" sz="1400" dirty="0">
                <a:solidFill>
                  <a:schemeClr val="bg1"/>
                </a:solidFill>
                <a:latin typeface="PingFang SC" panose="020B0400000000000000" pitchFamily="34" charset="-122"/>
                <a:ea typeface="PingFang SC" panose="020B0400000000000000" pitchFamily="34" charset="-122"/>
              </a:rPr>
              <a:t> </a:t>
            </a:r>
            <a:r>
              <a:rPr lang="en-US" altLang="zh-CN" sz="1400" dirty="0">
                <a:solidFill>
                  <a:schemeClr val="bg1"/>
                </a:solidFill>
                <a:latin typeface="PingFang SC" panose="020B0400000000000000" pitchFamily="34" charset="-122"/>
                <a:ea typeface="PingFang SC" panose="020B0400000000000000" pitchFamily="34" charset="-122"/>
              </a:rPr>
              <a:t>OSS,</a:t>
            </a:r>
            <a:r>
              <a:rPr lang="zh-CN" altLang="en-US" sz="1400" dirty="0">
                <a:solidFill>
                  <a:schemeClr val="bg1"/>
                </a:solidFill>
                <a:latin typeface="PingFang SC" panose="020B0400000000000000" pitchFamily="34" charset="-122"/>
                <a:ea typeface="PingFang SC" panose="020B0400000000000000" pitchFamily="34" charset="-122"/>
              </a:rPr>
              <a:t> </a:t>
            </a:r>
            <a:r>
              <a:rPr lang="en-US" altLang="zh-CN" sz="1400" dirty="0">
                <a:solidFill>
                  <a:schemeClr val="bg1"/>
                </a:solidFill>
                <a:latin typeface="PingFang SC" panose="020B0400000000000000" pitchFamily="34" charset="-122"/>
                <a:ea typeface="PingFang SC" panose="020B0400000000000000" pitchFamily="34" charset="-122"/>
              </a:rPr>
              <a:t>S3)</a:t>
            </a:r>
            <a:endParaRPr lang="en-CN" sz="1400" dirty="0">
              <a:solidFill>
                <a:schemeClr val="bg1"/>
              </a:solidFill>
              <a:latin typeface="PingFang SC" panose="020B0400000000000000" pitchFamily="34" charset="-122"/>
              <a:ea typeface="PingFang SC" panose="020B0400000000000000" pitchFamily="34" charset="-122"/>
            </a:endParaRPr>
          </a:p>
        </p:txBody>
      </p:sp>
      <p:sp>
        <p:nvSpPr>
          <p:cNvPr id="43" name="Google Shape;214;p25">
            <a:extLst>
              <a:ext uri="{FF2B5EF4-FFF2-40B4-BE49-F238E27FC236}">
                <a16:creationId xmlns:a16="http://schemas.microsoft.com/office/drawing/2014/main" id="{0C4C687C-5E64-AD4B-A19F-A2407CF3B28D}"/>
              </a:ext>
            </a:extLst>
          </p:cNvPr>
          <p:cNvSpPr/>
          <p:nvPr/>
        </p:nvSpPr>
        <p:spPr>
          <a:xfrm>
            <a:off x="5956592" y="1974895"/>
            <a:ext cx="725334" cy="360940"/>
          </a:xfrm>
          <a:prstGeom prst="rightArrow">
            <a:avLst>
              <a:gd name="adj1" fmla="val 50000"/>
              <a:gd name="adj2" fmla="val 50000"/>
            </a:avLst>
          </a:prstGeom>
          <a:solidFill>
            <a:srgbClr val="92D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chemeClr val="bg1"/>
              </a:solidFill>
              <a:effectLst/>
              <a:uLnTx/>
              <a:uFillTx/>
              <a:latin typeface="PingFang SC" panose="020B0400000000000000" pitchFamily="34" charset="-122"/>
              <a:ea typeface="PingFang SC" panose="020B0400000000000000" pitchFamily="34" charset="-122"/>
              <a:cs typeface="Helvetica Neue"/>
              <a:sym typeface="Helvetica Neue"/>
            </a:endParaRPr>
          </a:p>
        </p:txBody>
      </p:sp>
      <p:sp>
        <p:nvSpPr>
          <p:cNvPr id="44" name="Google Shape;212;p25">
            <a:extLst>
              <a:ext uri="{FF2B5EF4-FFF2-40B4-BE49-F238E27FC236}">
                <a16:creationId xmlns:a16="http://schemas.microsoft.com/office/drawing/2014/main" id="{71945FE8-05E0-C04E-A8A8-8DFC67CFD953}"/>
              </a:ext>
            </a:extLst>
          </p:cNvPr>
          <p:cNvSpPr/>
          <p:nvPr/>
        </p:nvSpPr>
        <p:spPr>
          <a:xfrm>
            <a:off x="1115883" y="2288040"/>
            <a:ext cx="893247" cy="482610"/>
          </a:xfrm>
          <a:prstGeom prst="rect">
            <a:avLst/>
          </a:prstGeom>
          <a:solidFill>
            <a:schemeClr val="bg1">
              <a:lumMod val="6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Java</a:t>
            </a:r>
            <a:endParaRPr kumimoji="0"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45" name="Google Shape;215;p25">
            <a:extLst>
              <a:ext uri="{FF2B5EF4-FFF2-40B4-BE49-F238E27FC236}">
                <a16:creationId xmlns:a16="http://schemas.microsoft.com/office/drawing/2014/main" id="{2953FC8B-FAC4-FE42-82C9-188D72E1E49B}"/>
              </a:ext>
            </a:extLst>
          </p:cNvPr>
          <p:cNvSpPr/>
          <p:nvPr/>
        </p:nvSpPr>
        <p:spPr>
          <a:xfrm>
            <a:off x="1121959" y="1576727"/>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GB" sz="1200" b="1" kern="0" dirty="0">
                <a:solidFill>
                  <a:schemeClr val="bg1"/>
                </a:solidFill>
                <a:latin typeface="PingFang SC" panose="020B0400000000000000" pitchFamily="34" charset="-122"/>
                <a:ea typeface="PingFang SC" panose="020B0400000000000000" pitchFamily="34" charset="-122"/>
                <a:sym typeface="Helvetica Neue"/>
              </a:rPr>
              <a:t>Flink</a:t>
            </a:r>
            <a:endParaRPr sz="1200" b="1" kern="0" dirty="0">
              <a:solidFill>
                <a:schemeClr val="bg1"/>
              </a:solidFill>
              <a:latin typeface="PingFang SC" panose="020B0400000000000000" pitchFamily="34" charset="-122"/>
              <a:ea typeface="PingFang SC" panose="020B0400000000000000" pitchFamily="34" charset="-122"/>
              <a:sym typeface="Helvetica Neue"/>
            </a:endParaRPr>
          </a:p>
        </p:txBody>
      </p:sp>
      <p:sp>
        <p:nvSpPr>
          <p:cNvPr id="46" name="Google Shape;216;p25">
            <a:extLst>
              <a:ext uri="{FF2B5EF4-FFF2-40B4-BE49-F238E27FC236}">
                <a16:creationId xmlns:a16="http://schemas.microsoft.com/office/drawing/2014/main" id="{C6C09072-11AF-8247-8819-38E2BCB1F280}"/>
              </a:ext>
            </a:extLst>
          </p:cNvPr>
          <p:cNvSpPr/>
          <p:nvPr/>
        </p:nvSpPr>
        <p:spPr>
          <a:xfrm>
            <a:off x="1121959" y="865414"/>
            <a:ext cx="893247" cy="48261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Spark</a:t>
            </a:r>
            <a:endParaRPr kumimoji="0"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
        <p:nvSpPr>
          <p:cNvPr id="47" name="Google Shape;216;p25">
            <a:extLst>
              <a:ext uri="{FF2B5EF4-FFF2-40B4-BE49-F238E27FC236}">
                <a16:creationId xmlns:a16="http://schemas.microsoft.com/office/drawing/2014/main" id="{ADB6BFF9-8C3F-4843-AC9E-8B9C72B80F58}"/>
              </a:ext>
            </a:extLst>
          </p:cNvPr>
          <p:cNvSpPr/>
          <p:nvPr/>
        </p:nvSpPr>
        <p:spPr>
          <a:xfrm>
            <a:off x="1115883" y="2999354"/>
            <a:ext cx="893247" cy="482610"/>
          </a:xfrm>
          <a:prstGeom prst="rect">
            <a:avLst/>
          </a:prstGeom>
          <a:solidFill>
            <a:schemeClr val="bg1">
              <a:lumMod val="6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rPr>
              <a:t>Python</a:t>
            </a:r>
            <a:endParaRPr kumimoji="0" sz="1200" b="1" i="0" u="none" strike="noStrike" kern="0" cap="none" spc="0" normalizeH="0" baseline="0" noProof="0" dirty="0">
              <a:ln>
                <a:noFill/>
              </a:ln>
              <a:solidFill>
                <a:schemeClr val="bg1"/>
              </a:solidFill>
              <a:effectLst/>
              <a:uLnTx/>
              <a:uFillTx/>
              <a:latin typeface="PingFang SC" panose="020B0400000000000000" pitchFamily="34" charset="-122"/>
              <a:ea typeface="PingFang SC" panose="020B0400000000000000" pitchFamily="34" charset="-122"/>
              <a:sym typeface="Helvetica Neue"/>
            </a:endParaRPr>
          </a:p>
        </p:txBody>
      </p:sp>
    </p:spTree>
    <p:extLst>
      <p:ext uri="{BB962C8B-B14F-4D97-AF65-F5344CB8AC3E}">
        <p14:creationId xmlns:p14="http://schemas.microsoft.com/office/powerpoint/2010/main" val="310413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zh-CN" sz="2400" dirty="0" err="1">
                <a:solidFill>
                  <a:schemeClr val="bg1"/>
                </a:solidFill>
              </a:rPr>
              <a:t>Hudi</a:t>
            </a:r>
            <a:r>
              <a:rPr lang="en-US" altLang="zh-CN" sz="2400" dirty="0">
                <a:solidFill>
                  <a:schemeClr val="bg1"/>
                </a:solidFill>
              </a:rPr>
              <a:t> </a:t>
            </a:r>
            <a:r>
              <a:rPr lang="ja-JP" altLang="en-US" sz="2400">
                <a:solidFill>
                  <a:schemeClr val="bg1"/>
                </a:solidFill>
              </a:rPr>
              <a:t>存储模式与视图</a:t>
            </a:r>
          </a:p>
        </p:txBody>
      </p:sp>
      <p:graphicFrame>
        <p:nvGraphicFramePr>
          <p:cNvPr id="48" name="Shape 488">
            <a:extLst>
              <a:ext uri="{FF2B5EF4-FFF2-40B4-BE49-F238E27FC236}">
                <a16:creationId xmlns:a16="http://schemas.microsoft.com/office/drawing/2014/main" id="{E5A5AAAA-CFE0-2C46-A3DD-41499893EACB}"/>
              </a:ext>
            </a:extLst>
          </p:cNvPr>
          <p:cNvGraphicFramePr/>
          <p:nvPr/>
        </p:nvGraphicFramePr>
        <p:xfrm>
          <a:off x="447793" y="849086"/>
          <a:ext cx="4581407" cy="3737237"/>
        </p:xfrm>
        <a:graphic>
          <a:graphicData uri="http://schemas.openxmlformats.org/drawingml/2006/table">
            <a:tbl>
              <a:tblPr>
                <a:noFill/>
              </a:tblPr>
              <a:tblGrid>
                <a:gridCol w="1148287">
                  <a:extLst>
                    <a:ext uri="{9D8B030D-6E8A-4147-A177-3AD203B41FA5}">
                      <a16:colId xmlns:a16="http://schemas.microsoft.com/office/drawing/2014/main" val="20000"/>
                    </a:ext>
                  </a:extLst>
                </a:gridCol>
                <a:gridCol w="1477477">
                  <a:extLst>
                    <a:ext uri="{9D8B030D-6E8A-4147-A177-3AD203B41FA5}">
                      <a16:colId xmlns:a16="http://schemas.microsoft.com/office/drawing/2014/main" val="20001"/>
                    </a:ext>
                  </a:extLst>
                </a:gridCol>
                <a:gridCol w="1955643">
                  <a:extLst>
                    <a:ext uri="{9D8B030D-6E8A-4147-A177-3AD203B41FA5}">
                      <a16:colId xmlns:a16="http://schemas.microsoft.com/office/drawing/2014/main" val="2340943047"/>
                    </a:ext>
                  </a:extLst>
                </a:gridCol>
              </a:tblGrid>
              <a:tr h="440871">
                <a:tc>
                  <a:txBody>
                    <a:bodyPr/>
                    <a:lstStyle/>
                    <a:p>
                      <a:pPr marL="0" lvl="0" algn="ctr" defTabSz="914400" rtl="0" eaLnBrk="1" fontAlgn="ctr" latinLnBrk="0" hangingPunct="1">
                        <a:spcBef>
                          <a:spcPts val="0"/>
                        </a:spcBef>
                        <a:buNone/>
                      </a:pPr>
                      <a:r>
                        <a:rPr lang="zh-CN" altLang="en-US" sz="1000" b="1" kern="1200" dirty="0">
                          <a:solidFill>
                            <a:srgbClr val="00B0F0"/>
                          </a:solidFill>
                          <a:latin typeface="PingFang SC" panose="020B0400000000000000" pitchFamily="34" charset="-122"/>
                          <a:ea typeface="PingFang SC" panose="020B0400000000000000" pitchFamily="34" charset="-122"/>
                          <a:cs typeface="+mn-cs"/>
                          <a:sym typeface="Calibri" panose="020F0502020204030204"/>
                        </a:rPr>
                        <a:t>存储</a:t>
                      </a:r>
                      <a:r>
                        <a:rPr lang="ja-JP" altLang="en-US" sz="1000" b="1" kern="1200">
                          <a:solidFill>
                            <a:srgbClr val="00B0F0"/>
                          </a:solidFill>
                          <a:latin typeface="PingFang SC" panose="020B0400000000000000" pitchFamily="34" charset="-122"/>
                          <a:ea typeface="PingFang SC" panose="020B0400000000000000" pitchFamily="34" charset="-122"/>
                          <a:cs typeface="+mn-cs"/>
                          <a:sym typeface="Calibri" panose="020F0502020204030204"/>
                        </a:rPr>
                        <a:t>模式</a:t>
                      </a:r>
                      <a:endParaRPr lang="en-GB" sz="1000" b="1" kern="1200" dirty="0">
                        <a:solidFill>
                          <a:srgbClr val="00B0F0"/>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spcBef>
                          <a:spcPts val="0"/>
                        </a:spcBef>
                        <a:buNone/>
                      </a:pPr>
                      <a:r>
                        <a:rPr lang="zh-CN" altLang="en-US" sz="1000" b="1" kern="1200" dirty="0">
                          <a:solidFill>
                            <a:srgbClr val="00B0F0"/>
                          </a:solidFill>
                          <a:latin typeface="PingFang SC" panose="020B0400000000000000" pitchFamily="34" charset="-122"/>
                          <a:ea typeface="PingFang SC" panose="020B0400000000000000" pitchFamily="34" charset="-122"/>
                          <a:cs typeface="+mn-cs"/>
                          <a:sym typeface="Calibri" panose="020F0502020204030204"/>
                        </a:rPr>
                        <a:t>支持的查询</a:t>
                      </a:r>
                      <a:endParaRPr lang="en-GB" sz="1000" b="1" kern="1200" dirty="0">
                        <a:solidFill>
                          <a:srgbClr val="00B0F0"/>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spcBef>
                          <a:spcPts val="0"/>
                        </a:spcBef>
                        <a:buNone/>
                      </a:pPr>
                      <a:r>
                        <a:rPr lang="ja-JP" altLang="en-US" sz="1000" b="1" kern="1200">
                          <a:solidFill>
                            <a:srgbClr val="00B0F0"/>
                          </a:solidFill>
                          <a:latin typeface="PingFang SC" panose="020B0400000000000000" pitchFamily="34" charset="-122"/>
                          <a:ea typeface="PingFang SC" panose="020B0400000000000000" pitchFamily="34" charset="-122"/>
                          <a:cs typeface="+mn-cs"/>
                          <a:sym typeface="Calibri" panose="020F0502020204030204"/>
                        </a:rPr>
                        <a:t>特点</a:t>
                      </a:r>
                      <a:endParaRPr lang="en-GB" sz="1000" b="1" kern="1200" dirty="0">
                        <a:solidFill>
                          <a:srgbClr val="00B0F0"/>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47157">
                <a:tc>
                  <a:txBody>
                    <a:bodyPr/>
                    <a:lstStyle/>
                    <a:p>
                      <a:pPr marL="0" lvl="0" algn="ctr" defTabSz="914400" rtl="0" eaLnBrk="1" fontAlgn="ctr" latinLnBrk="0" hangingPunct="1">
                        <a:spcBef>
                          <a:spcPts val="0"/>
                        </a:spcBef>
                        <a:buNone/>
                      </a:pP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Copy On Write</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spcBef>
                          <a:spcPts val="0"/>
                        </a:spcBef>
                        <a:buNone/>
                      </a:pPr>
                      <a:r>
                        <a:rPr lang="zh-CN" altLang="en-US"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快照查询，增量查询</a:t>
                      </a:r>
                      <a:endPar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0" indent="-285750" algn="l" defTabSz="914400" rtl="0" eaLnBrk="1" fontAlgn="ctr" latinLnBrk="0" hangingPunct="1">
                        <a:spcBef>
                          <a:spcPts val="0"/>
                        </a:spcBef>
                        <a:buFont typeface="Arial" panose="020B0604020202020204" pitchFamily="34" charset="0"/>
                        <a:buChar char="•"/>
                      </a:pPr>
                      <a:r>
                        <a:rPr lang="en-US" altLang="ja-JP"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Read Heavy</a:t>
                      </a:r>
                    </a:p>
                    <a:p>
                      <a:pPr marL="285750" lvl="0" indent="-285750" algn="l" defTabSz="914400" rtl="0" eaLnBrk="1" fontAlgn="ctr" latinLnBrk="0" hangingPunct="1">
                        <a:spcBef>
                          <a:spcPts val="0"/>
                        </a:spcBef>
                        <a:buFont typeface="Arial" panose="020B0604020202020204" pitchFamily="34" charset="0"/>
                        <a:buChar char="•"/>
                      </a:pP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侧重于低延迟的查询</a:t>
                      </a:r>
                      <a:endParaRPr lang="en-US" altLang="ja-JP"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p>
                      <a:pPr marL="285750" lvl="0" indent="-285750" algn="l" defTabSz="914400" rtl="0" eaLnBrk="1" fontAlgn="ctr" latinLnBrk="0" hangingPunct="1">
                        <a:spcBef>
                          <a:spcPts val="0"/>
                        </a:spcBef>
                        <a:buFont typeface="Arial" panose="020B0604020202020204" pitchFamily="34" charset="0"/>
                        <a:buChar char="•"/>
                      </a:pP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列式</a:t>
                      </a: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Parquet</a:t>
                      </a: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数据文件</a:t>
                      </a:r>
                    </a:p>
                    <a:p>
                      <a:pPr marL="0" lvl="0" algn="ctr" defTabSz="914400" rtl="0" eaLnBrk="1" fontAlgn="ctr" latinLnBrk="0" hangingPunct="1">
                        <a:spcBef>
                          <a:spcPts val="0"/>
                        </a:spcBef>
                        <a:buNone/>
                      </a:pPr>
                      <a:endParaRPr lang="en-US" altLang="zh-CN" sz="12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49209">
                <a:tc>
                  <a:txBody>
                    <a:bodyPr/>
                    <a:lstStyle/>
                    <a:p>
                      <a:pPr marL="0" lvl="0" algn="ctr" defTabSz="914400" rtl="0" eaLnBrk="1" fontAlgn="ctr" latinLnBrk="0" hangingPunct="1">
                        <a:spcBef>
                          <a:spcPts val="0"/>
                        </a:spcBef>
                        <a:buNone/>
                      </a:pP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Merge On</a:t>
                      </a:r>
                      <a:r>
                        <a:rPr lang="zh-CN" altLang="en-US"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 </a:t>
                      </a: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Read</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spcBef>
                          <a:spcPts val="0"/>
                        </a:spcBef>
                        <a:buNone/>
                      </a:pPr>
                      <a:r>
                        <a:rPr lang="zh-CN" altLang="en-US"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读优化查询，增量查询，快照查询</a:t>
                      </a:r>
                      <a:endPar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0" indent="-285750" algn="l" defTabSz="914400" rtl="0" eaLnBrk="1" fontAlgn="ctr" latinLnBrk="0" hangingPunct="1">
                        <a:spcBef>
                          <a:spcPts val="0"/>
                        </a:spcBef>
                        <a:buFont typeface="Arial" panose="020B0604020202020204" pitchFamily="34" charset="0"/>
                        <a:buChar char="•"/>
                      </a:pP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Write Heavy</a:t>
                      </a:r>
                    </a:p>
                    <a:p>
                      <a:pPr marL="285750" lvl="0" indent="-285750" algn="l" defTabSz="914400" rtl="0" eaLnBrk="1" fontAlgn="ctr" latinLnBrk="0" hangingPunct="1">
                        <a:spcBef>
                          <a:spcPts val="0"/>
                        </a:spcBef>
                        <a:buFont typeface="Arial" panose="020B0604020202020204" pitchFamily="34" charset="0"/>
                        <a:buChar char="•"/>
                      </a:pPr>
                      <a:r>
                        <a:rPr lang="ja-JP" altLang="en-GB"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侧重于</a:t>
                      </a: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快速的数据摄入</a:t>
                      </a:r>
                      <a:endParaRPr lang="en-US" altLang="ja-JP"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p>
                      <a:pPr marL="285750" lvl="0" indent="-285750" algn="l" defTabSz="914400" rtl="0" eaLnBrk="1" fontAlgn="ctr" latinLnBrk="0" hangingPunct="1">
                        <a:spcBef>
                          <a:spcPts val="0"/>
                        </a:spcBef>
                        <a:buFont typeface="Arial" panose="020B0604020202020204" pitchFamily="34" charset="0"/>
                        <a:buChar char="•"/>
                      </a:pP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列式</a:t>
                      </a: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Parquet</a:t>
                      </a: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数据文件</a:t>
                      </a:r>
                      <a:endParaRPr lang="en-US" altLang="ja-JP"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p>
                      <a:pPr marL="285750" lvl="0" indent="-285750" algn="l" defTabSz="914400" rtl="0" eaLnBrk="1" fontAlgn="ctr" latinLnBrk="0" hangingPunct="1">
                        <a:spcBef>
                          <a:spcPts val="0"/>
                        </a:spcBef>
                        <a:buFont typeface="Arial" panose="020B0604020202020204" pitchFamily="34" charset="0"/>
                        <a:buChar char="•"/>
                      </a:pP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行式</a:t>
                      </a:r>
                      <a:r>
                        <a:rPr lang="en-GB"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Avro</a:t>
                      </a:r>
                      <a:r>
                        <a:rPr lang="ja-JP" altLang="en-US" sz="1000" b="1" kern="1200">
                          <a:solidFill>
                            <a:schemeClr val="bg1"/>
                          </a:solidFill>
                          <a:latin typeface="PingFang SC" panose="020B0400000000000000" pitchFamily="34" charset="-122"/>
                          <a:ea typeface="PingFang SC" panose="020B0400000000000000" pitchFamily="34" charset="-122"/>
                          <a:cs typeface="+mn-cs"/>
                          <a:sym typeface="Calibri" panose="020F0502020204030204"/>
                        </a:rPr>
                        <a:t>增量文件</a:t>
                      </a:r>
                    </a:p>
                    <a:p>
                      <a:pPr marL="0" lvl="0" algn="ctr" defTabSz="914400" rtl="0" eaLnBrk="1" fontAlgn="ctr" latinLnBrk="0" hangingPunct="1">
                        <a:spcBef>
                          <a:spcPts val="0"/>
                        </a:spcBef>
                        <a:buNone/>
                      </a:pPr>
                      <a:endParaRPr lang="en-GB" sz="12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49" name="Shape 488">
            <a:extLst>
              <a:ext uri="{FF2B5EF4-FFF2-40B4-BE49-F238E27FC236}">
                <a16:creationId xmlns:a16="http://schemas.microsoft.com/office/drawing/2014/main" id="{A533C920-0351-124F-A810-6ED2725850C5}"/>
              </a:ext>
            </a:extLst>
          </p:cNvPr>
          <p:cNvGraphicFramePr/>
          <p:nvPr/>
        </p:nvGraphicFramePr>
        <p:xfrm>
          <a:off x="5029200" y="849086"/>
          <a:ext cx="3962400" cy="2166254"/>
        </p:xfrm>
        <a:graphic>
          <a:graphicData uri="http://schemas.openxmlformats.org/drawingml/2006/table">
            <a:tbl>
              <a:tblPr>
                <a:noFill/>
              </a:tblPr>
              <a:tblGrid>
                <a:gridCol w="1295400">
                  <a:extLst>
                    <a:ext uri="{9D8B030D-6E8A-4147-A177-3AD203B41FA5}">
                      <a16:colId xmlns:a16="http://schemas.microsoft.com/office/drawing/2014/main" val="20001"/>
                    </a:ext>
                  </a:extLst>
                </a:gridCol>
                <a:gridCol w="843643">
                  <a:extLst>
                    <a:ext uri="{9D8B030D-6E8A-4147-A177-3AD203B41FA5}">
                      <a16:colId xmlns:a16="http://schemas.microsoft.com/office/drawing/2014/main" val="20002"/>
                    </a:ext>
                  </a:extLst>
                </a:gridCol>
                <a:gridCol w="887186">
                  <a:extLst>
                    <a:ext uri="{9D8B030D-6E8A-4147-A177-3AD203B41FA5}">
                      <a16:colId xmlns:a16="http://schemas.microsoft.com/office/drawing/2014/main" val="20003"/>
                    </a:ext>
                  </a:extLst>
                </a:gridCol>
                <a:gridCol w="936171">
                  <a:extLst>
                    <a:ext uri="{9D8B030D-6E8A-4147-A177-3AD203B41FA5}">
                      <a16:colId xmlns:a16="http://schemas.microsoft.com/office/drawing/2014/main" val="3183400929"/>
                    </a:ext>
                  </a:extLst>
                </a:gridCol>
              </a:tblGrid>
              <a:tr h="437535">
                <a:tc>
                  <a:txBody>
                    <a:bodyPr/>
                    <a:lstStyle/>
                    <a:p>
                      <a:pPr marL="0" lvl="0" algn="ctr" defTabSz="914400" rtl="0" eaLnBrk="1" fontAlgn="ctr" latinLnBrk="0" hangingPunct="1">
                        <a:spcBef>
                          <a:spcPts val="0"/>
                        </a:spcBef>
                        <a:buNone/>
                      </a:pPr>
                      <a:r>
                        <a:rPr lang="zh-CN" altLang="en-US"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rPr>
                        <a:t>查询引擎</a:t>
                      </a:r>
                      <a:endParaRPr lang="en-US" altLang="zh-CN"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rPr>
                        <a:t>快照查询</a:t>
                      </a:r>
                      <a:endParaRPr lang="en-US" altLang="zh-CN"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rPr>
                        <a:t>增量查询</a:t>
                      </a:r>
                      <a:endParaRPr lang="en-US" altLang="zh-CN"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000" b="1" kern="1200">
                          <a:solidFill>
                            <a:schemeClr val="accent6">
                              <a:lumMod val="60000"/>
                              <a:lumOff val="40000"/>
                            </a:schemeClr>
                          </a:solidFill>
                          <a:latin typeface="PingFang SC" panose="020B0400000000000000" pitchFamily="34" charset="-122"/>
                          <a:ea typeface="PingFang SC" panose="020B0400000000000000" pitchFamily="34" charset="-122"/>
                          <a:cs typeface="+mn-cs"/>
                        </a:rPr>
                        <a:t>读优化</a:t>
                      </a:r>
                      <a:r>
                        <a:rPr lang="zh-CN" altLang="en-US"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rPr>
                        <a:t>查询</a:t>
                      </a:r>
                      <a:endParaRPr lang="en-US" altLang="zh-CN" sz="1000" b="1" kern="1200" dirty="0">
                        <a:solidFill>
                          <a:schemeClr val="accent6">
                            <a:lumMod val="60000"/>
                            <a:lumOff val="40000"/>
                          </a:schemeClr>
                        </a:solidFill>
                        <a:latin typeface="PingFang SC" panose="020B0400000000000000" pitchFamily="34" charset="-122"/>
                        <a:ea typeface="PingFang SC" panose="020B0400000000000000" pitchFamily="34" charset="-122"/>
                        <a:cs typeface="+mn-cs"/>
                      </a:endParaRP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62951">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000" b="1" kern="1200" dirty="0">
                          <a:solidFill>
                            <a:schemeClr val="bg1"/>
                          </a:solidFill>
                          <a:latin typeface="PingFang SC" panose="020B0400000000000000" pitchFamily="34" charset="-122"/>
                          <a:ea typeface="PingFang SC" panose="020B0400000000000000" pitchFamily="34" charset="-122"/>
                          <a:cs typeface="+mn-cs"/>
                        </a:rPr>
                        <a:t>Hive</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Y</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Y</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62951">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000" b="1" kern="1200" dirty="0">
                          <a:solidFill>
                            <a:schemeClr val="bg1"/>
                          </a:solidFill>
                          <a:latin typeface="PingFang SC" panose="020B0400000000000000" pitchFamily="34" charset="-122"/>
                          <a:ea typeface="PingFang SC" panose="020B0400000000000000" pitchFamily="34" charset="-122"/>
                          <a:cs typeface="+mn-cs"/>
                        </a:rPr>
                        <a:t>Spark SQL</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Y</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Y</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lvl="0" algn="ctr" defTabSz="914400" rtl="0" eaLnBrk="1" fontAlgn="ctr" latinLnBrk="0" hangingPunct="1">
                        <a:spcBef>
                          <a:spcPts val="0"/>
                        </a:spcBef>
                        <a:buNone/>
                      </a:pPr>
                      <a:r>
                        <a:rPr lang="en-US" altLang="zh-CN" sz="1000" b="1" kern="1200" dirty="0">
                          <a:solidFill>
                            <a:schemeClr val="bg1"/>
                          </a:solidFill>
                          <a:latin typeface="PingFang SC" panose="020B0400000000000000" pitchFamily="34" charset="-122"/>
                          <a:ea typeface="PingFang SC" panose="020B0400000000000000" pitchFamily="34" charset="-122"/>
                          <a:cs typeface="+mn-cs"/>
                          <a:sym typeface="Calibri" panose="020F0502020204030204"/>
                        </a:rPr>
                        <a:t>-</a:t>
                      </a:r>
                    </a:p>
                  </a:txBody>
                  <a:tcPr marL="91425" marR="91425" marT="91425" marB="9142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44391">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000" b="1" kern="1200" dirty="0">
                          <a:solidFill>
                            <a:schemeClr val="bg1"/>
                          </a:solidFill>
                          <a:latin typeface="PingFang SC" panose="020B0400000000000000" pitchFamily="34" charset="-122"/>
                          <a:ea typeface="PingFang SC" panose="020B0400000000000000" pitchFamily="34" charset="-122"/>
                          <a:cs typeface="+mn-cs"/>
                        </a:rPr>
                        <a:t>Spark Datasource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altLang="zh-CN" sz="1000" b="1" kern="1200" dirty="0">
                          <a:solidFill>
                            <a:schemeClr val="bg1"/>
                          </a:solidFill>
                          <a:latin typeface="PingFang SC" panose="020B0400000000000000" pitchFamily="34" charset="-122"/>
                          <a:ea typeface="PingFang SC" panose="020B0400000000000000" pitchFamily="34" charset="-122"/>
                          <a:cs typeface="+mn-cs"/>
                        </a:rPr>
                        <a:t>-</a:t>
                      </a:r>
                      <a:endParaRPr lang="en-US" sz="1000" b="1" kern="1200" dirty="0">
                        <a:solidFill>
                          <a:schemeClr val="bg1"/>
                        </a:solidFill>
                        <a:latin typeface="PingFang SC" panose="020B0400000000000000" pitchFamily="34" charset="-122"/>
                        <a:ea typeface="PingFang SC" panose="020B0400000000000000" pitchFamily="34" charset="-122"/>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79213">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000" b="1" kern="1200" dirty="0">
                          <a:solidFill>
                            <a:schemeClr val="bg1"/>
                          </a:solidFill>
                          <a:latin typeface="PingFang SC" panose="020B0400000000000000" pitchFamily="34" charset="-122"/>
                          <a:ea typeface="PingFang SC" panose="020B0400000000000000" pitchFamily="34" charset="-122"/>
                          <a:cs typeface="+mn-cs"/>
                        </a:rPr>
                        <a:t>Presto</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altLang="zh-CN" sz="1000" b="1" kern="1200" dirty="0">
                          <a:solidFill>
                            <a:schemeClr val="bg1"/>
                          </a:solidFill>
                          <a:latin typeface="PingFang SC" panose="020B0400000000000000" pitchFamily="34" charset="-122"/>
                          <a:ea typeface="PingFang SC" panose="020B0400000000000000" pitchFamily="34" charset="-122"/>
                          <a:cs typeface="+mn-cs"/>
                        </a:rPr>
                        <a:t>-</a:t>
                      </a:r>
                      <a:endParaRPr lang="en-US" sz="1000" b="1" kern="1200" dirty="0">
                        <a:solidFill>
                          <a:schemeClr val="bg1"/>
                        </a:solidFill>
                        <a:latin typeface="PingFang SC" panose="020B0400000000000000" pitchFamily="34" charset="-122"/>
                        <a:ea typeface="PingFang SC" panose="020B0400000000000000" pitchFamily="34" charset="-122"/>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279213">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Impala</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altLang="zh-CN" sz="1000" b="1" kern="1200" dirty="0">
                          <a:solidFill>
                            <a:schemeClr val="bg1"/>
                          </a:solidFill>
                          <a:latin typeface="PingFang SC" panose="020B0400000000000000" pitchFamily="34" charset="-122"/>
                          <a:ea typeface="PingFang SC" panose="020B0400000000000000" pitchFamily="34" charset="-122"/>
                          <a:cs typeface="+mn-cs"/>
                        </a:rPr>
                        <a:t>-</a:t>
                      </a:r>
                      <a:endParaRPr lang="en-US" sz="1000" b="1" kern="1200" dirty="0">
                        <a:solidFill>
                          <a:schemeClr val="bg1"/>
                        </a:solidFill>
                        <a:latin typeface="PingFang SC" panose="020B0400000000000000" pitchFamily="34" charset="-122"/>
                        <a:ea typeface="PingFang SC" panose="020B0400000000000000" pitchFamily="34" charset="-122"/>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50" name="Shape 488">
            <a:extLst>
              <a:ext uri="{FF2B5EF4-FFF2-40B4-BE49-F238E27FC236}">
                <a16:creationId xmlns:a16="http://schemas.microsoft.com/office/drawing/2014/main" id="{9A4B7A16-8472-CD4B-83D3-267239365D59}"/>
              </a:ext>
            </a:extLst>
          </p:cNvPr>
          <p:cNvGraphicFramePr/>
          <p:nvPr/>
        </p:nvGraphicFramePr>
        <p:xfrm>
          <a:off x="5029200" y="3015342"/>
          <a:ext cx="3967843" cy="1570980"/>
        </p:xfrm>
        <a:graphic>
          <a:graphicData uri="http://schemas.openxmlformats.org/drawingml/2006/table">
            <a:tbl>
              <a:tblPr>
                <a:noFill/>
              </a:tblPr>
              <a:tblGrid>
                <a:gridCol w="1306286">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87185">
                  <a:extLst>
                    <a:ext uri="{9D8B030D-6E8A-4147-A177-3AD203B41FA5}">
                      <a16:colId xmlns:a16="http://schemas.microsoft.com/office/drawing/2014/main" val="20003"/>
                    </a:ext>
                  </a:extLst>
                </a:gridCol>
                <a:gridCol w="936172">
                  <a:extLst>
                    <a:ext uri="{9D8B030D-6E8A-4147-A177-3AD203B41FA5}">
                      <a16:colId xmlns:a16="http://schemas.microsoft.com/office/drawing/2014/main" val="20004"/>
                    </a:ext>
                  </a:extLst>
                </a:gridCol>
              </a:tblGrid>
              <a:tr h="295976">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Hive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976">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Spark SQL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87076">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Spark Datasource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95976">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Presto</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295976">
                <a:tc>
                  <a:txBody>
                    <a:bodyPr/>
                    <a:lstStyle/>
                    <a:p>
                      <a:pPr marL="0" algn="l"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Impala</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sz="1000" b="1" kern="1200" dirty="0">
                          <a:solidFill>
                            <a:schemeClr val="bg1"/>
                          </a:solidFill>
                          <a:latin typeface="PingFang SC" panose="020B0400000000000000" pitchFamily="34" charset="-122"/>
                          <a:ea typeface="PingFang SC" panose="020B0400000000000000" pitchFamily="34" charset="-122"/>
                          <a:cs typeface="+mn-cs"/>
                        </a:rPr>
                        <a:t>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algn="ctr" defTabSz="914400" rtl="0" eaLnBrk="1" fontAlgn="ctr" latinLnBrk="0" hangingPunct="1"/>
                      <a:r>
                        <a:rPr lang="en-US" altLang="zh-CN" sz="1000" b="1" kern="1200" dirty="0">
                          <a:solidFill>
                            <a:schemeClr val="bg1"/>
                          </a:solidFill>
                          <a:latin typeface="PingFang SC" panose="020B0400000000000000" pitchFamily="34" charset="-122"/>
                          <a:ea typeface="PingFang SC" panose="020B0400000000000000" pitchFamily="34" charset="-122"/>
                          <a:cs typeface="+mn-cs"/>
                        </a:rPr>
                        <a:t>Y</a:t>
                      </a:r>
                      <a:endParaRPr lang="en-US" sz="1000" b="1" kern="1200" dirty="0">
                        <a:solidFill>
                          <a:schemeClr val="bg1"/>
                        </a:solidFill>
                        <a:latin typeface="PingFang SC" panose="020B0400000000000000" pitchFamily="34" charset="-122"/>
                        <a:ea typeface="PingFang SC" panose="020B0400000000000000" pitchFamily="34" charset="-122"/>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965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ja-JP" altLang="en-US" sz="2400">
                <a:solidFill>
                  <a:schemeClr val="bg1"/>
                </a:solidFill>
              </a:rPr>
              <a:t>索引</a:t>
            </a:r>
            <a:r>
              <a:rPr lang="en-US" altLang="ja-JP" sz="2400" dirty="0">
                <a:solidFill>
                  <a:schemeClr val="bg1"/>
                </a:solidFill>
              </a:rPr>
              <a:t>+</a:t>
            </a:r>
            <a:r>
              <a:rPr lang="ja-JP" altLang="en-US" sz="2400">
                <a:solidFill>
                  <a:schemeClr val="bg1"/>
                </a:solidFill>
              </a:rPr>
              <a:t>增量查询解决冷数据频繁与级联更新</a:t>
            </a:r>
          </a:p>
        </p:txBody>
      </p:sp>
      <p:sp>
        <p:nvSpPr>
          <p:cNvPr id="48" name="Can 47">
            <a:extLst>
              <a:ext uri="{FF2B5EF4-FFF2-40B4-BE49-F238E27FC236}">
                <a16:creationId xmlns:a16="http://schemas.microsoft.com/office/drawing/2014/main" id="{DE3AC136-5FDF-7745-B9F2-D62C37C1C0BB}"/>
              </a:ext>
            </a:extLst>
          </p:cNvPr>
          <p:cNvSpPr/>
          <p:nvPr/>
        </p:nvSpPr>
        <p:spPr>
          <a:xfrm>
            <a:off x="554406" y="1924756"/>
            <a:ext cx="548133" cy="620245"/>
          </a:xfrm>
          <a:prstGeom prst="can">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49" name="TextBox 48">
            <a:extLst>
              <a:ext uri="{FF2B5EF4-FFF2-40B4-BE49-F238E27FC236}">
                <a16:creationId xmlns:a16="http://schemas.microsoft.com/office/drawing/2014/main" id="{0D1E79EF-CE83-6F4B-A4A3-9918B91E9013}"/>
              </a:ext>
            </a:extLst>
          </p:cNvPr>
          <p:cNvSpPr txBox="1"/>
          <p:nvPr/>
        </p:nvSpPr>
        <p:spPr>
          <a:xfrm>
            <a:off x="186547" y="2610947"/>
            <a:ext cx="1215397" cy="276999"/>
          </a:xfrm>
          <a:prstGeom prst="rect">
            <a:avLst/>
          </a:prstGeom>
          <a:noFill/>
          <a:ln w="12700">
            <a:noFill/>
          </a:ln>
        </p:spPr>
        <p:txBody>
          <a:bodyPr wrap="none" rtlCol="0">
            <a:spAutoFit/>
          </a:bodyPr>
          <a:lstStyle/>
          <a:p>
            <a:r>
              <a:rPr lang="en-CN" sz="1200" dirty="0">
                <a:solidFill>
                  <a:schemeClr val="bg1"/>
                </a:solidFill>
                <a:latin typeface="PingFang SC" panose="020B0400000000000000" pitchFamily="34" charset="-122"/>
                <a:ea typeface="PingFang SC" panose="020B0400000000000000" pitchFamily="34" charset="-122"/>
              </a:rPr>
              <a:t>T3</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Trips</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Store</a:t>
            </a:r>
            <a:endParaRPr lang="en-CN" sz="1200" dirty="0">
              <a:solidFill>
                <a:schemeClr val="bg1"/>
              </a:solidFill>
              <a:latin typeface="PingFang SC" panose="020B0400000000000000" pitchFamily="34" charset="-122"/>
              <a:ea typeface="PingFang SC" panose="020B0400000000000000" pitchFamily="34" charset="-122"/>
            </a:endParaRPr>
          </a:p>
        </p:txBody>
      </p:sp>
      <p:cxnSp>
        <p:nvCxnSpPr>
          <p:cNvPr id="50" name="Straight Arrow Connector 49">
            <a:extLst>
              <a:ext uri="{FF2B5EF4-FFF2-40B4-BE49-F238E27FC236}">
                <a16:creationId xmlns:a16="http://schemas.microsoft.com/office/drawing/2014/main" id="{4DE39945-A55C-3843-8FA0-DC2D327B2D3B}"/>
              </a:ext>
            </a:extLst>
          </p:cNvPr>
          <p:cNvCxnSpPr>
            <a:cxnSpLocks/>
          </p:cNvCxnSpPr>
          <p:nvPr/>
        </p:nvCxnSpPr>
        <p:spPr>
          <a:xfrm>
            <a:off x="1183143" y="2253225"/>
            <a:ext cx="20129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7611875-2913-7C4C-916E-3AAFB9982F92}"/>
              </a:ext>
            </a:extLst>
          </p:cNvPr>
          <p:cNvSpPr/>
          <p:nvPr/>
        </p:nvSpPr>
        <p:spPr>
          <a:xfrm>
            <a:off x="1438648" y="2089893"/>
            <a:ext cx="561847" cy="307277"/>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PingFang SC" panose="020B0400000000000000" pitchFamily="34" charset="-122"/>
                <a:ea typeface="PingFang SC" panose="020B0400000000000000" pitchFamily="34" charset="-122"/>
              </a:rPr>
              <a:t>Update</a:t>
            </a:r>
            <a:endParaRPr lang="en-CN" sz="800" dirty="0">
              <a:solidFill>
                <a:schemeClr val="bg1"/>
              </a:solidFill>
              <a:latin typeface="PingFang SC" panose="020B0400000000000000" pitchFamily="34" charset="-122"/>
              <a:ea typeface="PingFang SC" panose="020B0400000000000000" pitchFamily="34" charset="-122"/>
            </a:endParaRPr>
          </a:p>
        </p:txBody>
      </p:sp>
      <p:sp>
        <p:nvSpPr>
          <p:cNvPr id="52" name="Rectangle 51">
            <a:extLst>
              <a:ext uri="{FF2B5EF4-FFF2-40B4-BE49-F238E27FC236}">
                <a16:creationId xmlns:a16="http://schemas.microsoft.com/office/drawing/2014/main" id="{E9F3CE1E-184F-0544-9E43-35AF58508ABD}"/>
              </a:ext>
            </a:extLst>
          </p:cNvPr>
          <p:cNvSpPr/>
          <p:nvPr/>
        </p:nvSpPr>
        <p:spPr>
          <a:xfrm>
            <a:off x="2913961" y="144808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3" name="Rectangle 52">
            <a:extLst>
              <a:ext uri="{FF2B5EF4-FFF2-40B4-BE49-F238E27FC236}">
                <a16:creationId xmlns:a16="http://schemas.microsoft.com/office/drawing/2014/main" id="{23616840-0CE4-DF4B-9B7A-9523729C5B76}"/>
              </a:ext>
            </a:extLst>
          </p:cNvPr>
          <p:cNvSpPr/>
          <p:nvPr/>
        </p:nvSpPr>
        <p:spPr>
          <a:xfrm>
            <a:off x="3045196" y="144808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4" name="Rectangle 53">
            <a:extLst>
              <a:ext uri="{FF2B5EF4-FFF2-40B4-BE49-F238E27FC236}">
                <a16:creationId xmlns:a16="http://schemas.microsoft.com/office/drawing/2014/main" id="{0EAD2A33-2C05-2145-9D4F-E61370485F1D}"/>
              </a:ext>
            </a:extLst>
          </p:cNvPr>
          <p:cNvSpPr/>
          <p:nvPr/>
        </p:nvSpPr>
        <p:spPr>
          <a:xfrm>
            <a:off x="3176434" y="144808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5" name="Rectangle 54">
            <a:extLst>
              <a:ext uri="{FF2B5EF4-FFF2-40B4-BE49-F238E27FC236}">
                <a16:creationId xmlns:a16="http://schemas.microsoft.com/office/drawing/2014/main" id="{2481CAA2-0B62-6043-80B5-EF545F5AA2C8}"/>
              </a:ext>
            </a:extLst>
          </p:cNvPr>
          <p:cNvSpPr/>
          <p:nvPr/>
        </p:nvSpPr>
        <p:spPr>
          <a:xfrm>
            <a:off x="3301750" y="144808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6" name="Rectangle 55">
            <a:extLst>
              <a:ext uri="{FF2B5EF4-FFF2-40B4-BE49-F238E27FC236}">
                <a16:creationId xmlns:a16="http://schemas.microsoft.com/office/drawing/2014/main" id="{AE43C938-FFB2-F441-9E84-937AD66CD2D8}"/>
              </a:ext>
            </a:extLst>
          </p:cNvPr>
          <p:cNvSpPr/>
          <p:nvPr/>
        </p:nvSpPr>
        <p:spPr>
          <a:xfrm>
            <a:off x="3427068" y="144808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7" name="Rectangle 56">
            <a:extLst>
              <a:ext uri="{FF2B5EF4-FFF2-40B4-BE49-F238E27FC236}">
                <a16:creationId xmlns:a16="http://schemas.microsoft.com/office/drawing/2014/main" id="{EE1B0035-FC57-9145-BB18-4AC32DC05C8E}"/>
              </a:ext>
            </a:extLst>
          </p:cNvPr>
          <p:cNvSpPr/>
          <p:nvPr/>
        </p:nvSpPr>
        <p:spPr>
          <a:xfrm>
            <a:off x="2913961" y="15789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8" name="Rectangle 57">
            <a:extLst>
              <a:ext uri="{FF2B5EF4-FFF2-40B4-BE49-F238E27FC236}">
                <a16:creationId xmlns:a16="http://schemas.microsoft.com/office/drawing/2014/main" id="{D4310BDA-6214-7D47-AFA3-490BBB93603F}"/>
              </a:ext>
            </a:extLst>
          </p:cNvPr>
          <p:cNvSpPr/>
          <p:nvPr/>
        </p:nvSpPr>
        <p:spPr>
          <a:xfrm>
            <a:off x="3045196" y="15789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59" name="Rectangle 58">
            <a:extLst>
              <a:ext uri="{FF2B5EF4-FFF2-40B4-BE49-F238E27FC236}">
                <a16:creationId xmlns:a16="http://schemas.microsoft.com/office/drawing/2014/main" id="{002457BF-4BA9-C041-8FA0-0DF2ABD5837B}"/>
              </a:ext>
            </a:extLst>
          </p:cNvPr>
          <p:cNvSpPr/>
          <p:nvPr/>
        </p:nvSpPr>
        <p:spPr>
          <a:xfrm>
            <a:off x="3176434" y="15789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60" name="Rectangle 59">
            <a:extLst>
              <a:ext uri="{FF2B5EF4-FFF2-40B4-BE49-F238E27FC236}">
                <a16:creationId xmlns:a16="http://schemas.microsoft.com/office/drawing/2014/main" id="{F04ED45B-2EE5-DC4F-84D2-47F3D6759F1B}"/>
              </a:ext>
            </a:extLst>
          </p:cNvPr>
          <p:cNvSpPr/>
          <p:nvPr/>
        </p:nvSpPr>
        <p:spPr>
          <a:xfrm>
            <a:off x="3301750" y="15789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61" name="Rectangle 60">
            <a:extLst>
              <a:ext uri="{FF2B5EF4-FFF2-40B4-BE49-F238E27FC236}">
                <a16:creationId xmlns:a16="http://schemas.microsoft.com/office/drawing/2014/main" id="{FBF4ABCF-512A-FD4F-B2C7-ED44E4DB9AD1}"/>
              </a:ext>
            </a:extLst>
          </p:cNvPr>
          <p:cNvSpPr/>
          <p:nvPr/>
        </p:nvSpPr>
        <p:spPr>
          <a:xfrm>
            <a:off x="3427068" y="15789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cxnSp>
        <p:nvCxnSpPr>
          <p:cNvPr id="62" name="Straight Connector 61">
            <a:extLst>
              <a:ext uri="{FF2B5EF4-FFF2-40B4-BE49-F238E27FC236}">
                <a16:creationId xmlns:a16="http://schemas.microsoft.com/office/drawing/2014/main" id="{44FF4230-685A-9541-8659-F982FC6EB890}"/>
              </a:ext>
            </a:extLst>
          </p:cNvPr>
          <p:cNvCxnSpPr>
            <a:cxnSpLocks/>
          </p:cNvCxnSpPr>
          <p:nvPr/>
        </p:nvCxnSpPr>
        <p:spPr>
          <a:xfrm>
            <a:off x="2516301" y="1573319"/>
            <a:ext cx="0" cy="1414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A7FBF17-F55A-1D4A-BC25-26FAFCF4E94F}"/>
              </a:ext>
            </a:extLst>
          </p:cNvPr>
          <p:cNvCxnSpPr>
            <a:cxnSpLocks/>
          </p:cNvCxnSpPr>
          <p:nvPr/>
        </p:nvCxnSpPr>
        <p:spPr>
          <a:xfrm>
            <a:off x="2504461" y="1562853"/>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2CD7F1-204A-284F-99D7-FD2E9307C70E}"/>
              </a:ext>
            </a:extLst>
          </p:cNvPr>
          <p:cNvCxnSpPr>
            <a:cxnSpLocks/>
          </p:cNvCxnSpPr>
          <p:nvPr/>
        </p:nvCxnSpPr>
        <p:spPr>
          <a:xfrm>
            <a:off x="2504461" y="1903788"/>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247E5F2-DCB1-C346-902B-CC3F5D01DA82}"/>
              </a:ext>
            </a:extLst>
          </p:cNvPr>
          <p:cNvCxnSpPr>
            <a:cxnSpLocks/>
          </p:cNvCxnSpPr>
          <p:nvPr/>
        </p:nvCxnSpPr>
        <p:spPr>
          <a:xfrm>
            <a:off x="2516301" y="2263331"/>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D6ECAFF-5966-134A-9D1E-660658FB855E}"/>
              </a:ext>
            </a:extLst>
          </p:cNvPr>
          <p:cNvCxnSpPr>
            <a:cxnSpLocks/>
          </p:cNvCxnSpPr>
          <p:nvPr/>
        </p:nvCxnSpPr>
        <p:spPr>
          <a:xfrm>
            <a:off x="2516301" y="2595645"/>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EDB247-8E97-B848-B9E6-198FEC68BC46}"/>
              </a:ext>
            </a:extLst>
          </p:cNvPr>
          <p:cNvCxnSpPr>
            <a:cxnSpLocks/>
          </p:cNvCxnSpPr>
          <p:nvPr/>
        </p:nvCxnSpPr>
        <p:spPr>
          <a:xfrm>
            <a:off x="2516301" y="2970703"/>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6A39685D-6E7D-9D4C-B06E-7B6BE17C78DC}"/>
              </a:ext>
            </a:extLst>
          </p:cNvPr>
          <p:cNvSpPr/>
          <p:nvPr/>
        </p:nvSpPr>
        <p:spPr>
          <a:xfrm>
            <a:off x="737147" y="3633093"/>
            <a:ext cx="378908" cy="165020"/>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69" name="Rectangle 68">
            <a:extLst>
              <a:ext uri="{FF2B5EF4-FFF2-40B4-BE49-F238E27FC236}">
                <a16:creationId xmlns:a16="http://schemas.microsoft.com/office/drawing/2014/main" id="{7B23A678-1C6A-9B4C-BA8A-79451CF9150F}"/>
              </a:ext>
            </a:extLst>
          </p:cNvPr>
          <p:cNvSpPr/>
          <p:nvPr/>
        </p:nvSpPr>
        <p:spPr>
          <a:xfrm>
            <a:off x="737147" y="3895796"/>
            <a:ext cx="378908" cy="16502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0" name="Rectangle 69">
            <a:extLst>
              <a:ext uri="{FF2B5EF4-FFF2-40B4-BE49-F238E27FC236}">
                <a16:creationId xmlns:a16="http://schemas.microsoft.com/office/drawing/2014/main" id="{03925DF9-13E8-B846-992E-29209A7DC5CE}"/>
              </a:ext>
            </a:extLst>
          </p:cNvPr>
          <p:cNvSpPr/>
          <p:nvPr/>
        </p:nvSpPr>
        <p:spPr>
          <a:xfrm>
            <a:off x="737147" y="4158500"/>
            <a:ext cx="378908" cy="16502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1" name="TextBox 70">
            <a:extLst>
              <a:ext uri="{FF2B5EF4-FFF2-40B4-BE49-F238E27FC236}">
                <a16:creationId xmlns:a16="http://schemas.microsoft.com/office/drawing/2014/main" id="{6C0BEAFD-8063-4F4F-B118-2B18005C2D1D}"/>
              </a:ext>
            </a:extLst>
          </p:cNvPr>
          <p:cNvSpPr txBox="1"/>
          <p:nvPr/>
        </p:nvSpPr>
        <p:spPr>
          <a:xfrm>
            <a:off x="1172298" y="3607643"/>
            <a:ext cx="758541"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New</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72" name="TextBox 71">
            <a:extLst>
              <a:ext uri="{FF2B5EF4-FFF2-40B4-BE49-F238E27FC236}">
                <a16:creationId xmlns:a16="http://schemas.microsoft.com/office/drawing/2014/main" id="{79F7F117-1408-7F44-ACBB-CAD1EFE86AFC}"/>
              </a:ext>
            </a:extLst>
          </p:cNvPr>
          <p:cNvSpPr txBox="1"/>
          <p:nvPr/>
        </p:nvSpPr>
        <p:spPr>
          <a:xfrm>
            <a:off x="1172298" y="3879189"/>
            <a:ext cx="1162498"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Unaffected</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73" name="TextBox 72">
            <a:extLst>
              <a:ext uri="{FF2B5EF4-FFF2-40B4-BE49-F238E27FC236}">
                <a16:creationId xmlns:a16="http://schemas.microsoft.com/office/drawing/2014/main" id="{08CA4C35-0565-D847-9F01-5F604F61C46E}"/>
              </a:ext>
            </a:extLst>
          </p:cNvPr>
          <p:cNvSpPr txBox="1"/>
          <p:nvPr/>
        </p:nvSpPr>
        <p:spPr>
          <a:xfrm>
            <a:off x="1172298" y="4133049"/>
            <a:ext cx="1003801"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Updated</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74" name="Rectangle 73">
            <a:extLst>
              <a:ext uri="{FF2B5EF4-FFF2-40B4-BE49-F238E27FC236}">
                <a16:creationId xmlns:a16="http://schemas.microsoft.com/office/drawing/2014/main" id="{C57D8E1B-B84C-C145-BD32-961A30A82586}"/>
              </a:ext>
            </a:extLst>
          </p:cNvPr>
          <p:cNvSpPr/>
          <p:nvPr/>
        </p:nvSpPr>
        <p:spPr>
          <a:xfrm>
            <a:off x="2913961" y="18022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5" name="Rectangle 74">
            <a:extLst>
              <a:ext uri="{FF2B5EF4-FFF2-40B4-BE49-F238E27FC236}">
                <a16:creationId xmlns:a16="http://schemas.microsoft.com/office/drawing/2014/main" id="{1153BA7D-F19F-144E-9574-724190DA285A}"/>
              </a:ext>
            </a:extLst>
          </p:cNvPr>
          <p:cNvSpPr/>
          <p:nvPr/>
        </p:nvSpPr>
        <p:spPr>
          <a:xfrm>
            <a:off x="3045196" y="18022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6" name="Rectangle 75">
            <a:extLst>
              <a:ext uri="{FF2B5EF4-FFF2-40B4-BE49-F238E27FC236}">
                <a16:creationId xmlns:a16="http://schemas.microsoft.com/office/drawing/2014/main" id="{10AF7243-5BAA-F14C-A17C-C8D5DA6003D5}"/>
              </a:ext>
            </a:extLst>
          </p:cNvPr>
          <p:cNvSpPr/>
          <p:nvPr/>
        </p:nvSpPr>
        <p:spPr>
          <a:xfrm>
            <a:off x="3176434" y="18022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7" name="Rectangle 76">
            <a:extLst>
              <a:ext uri="{FF2B5EF4-FFF2-40B4-BE49-F238E27FC236}">
                <a16:creationId xmlns:a16="http://schemas.microsoft.com/office/drawing/2014/main" id="{2BF17BF8-243B-284E-A636-C4DB2EFA5634}"/>
              </a:ext>
            </a:extLst>
          </p:cNvPr>
          <p:cNvSpPr/>
          <p:nvPr/>
        </p:nvSpPr>
        <p:spPr>
          <a:xfrm>
            <a:off x="3301750" y="18022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8" name="Rectangle 77">
            <a:extLst>
              <a:ext uri="{FF2B5EF4-FFF2-40B4-BE49-F238E27FC236}">
                <a16:creationId xmlns:a16="http://schemas.microsoft.com/office/drawing/2014/main" id="{5EEB3641-87AB-614D-8768-9542AA727208}"/>
              </a:ext>
            </a:extLst>
          </p:cNvPr>
          <p:cNvSpPr/>
          <p:nvPr/>
        </p:nvSpPr>
        <p:spPr>
          <a:xfrm>
            <a:off x="3427068" y="18022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79" name="Rectangle 78">
            <a:extLst>
              <a:ext uri="{FF2B5EF4-FFF2-40B4-BE49-F238E27FC236}">
                <a16:creationId xmlns:a16="http://schemas.microsoft.com/office/drawing/2014/main" id="{9114F505-1D0A-1240-91A8-B99D7BB74E97}"/>
              </a:ext>
            </a:extLst>
          </p:cNvPr>
          <p:cNvSpPr/>
          <p:nvPr/>
        </p:nvSpPr>
        <p:spPr>
          <a:xfrm>
            <a:off x="2913961" y="19331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0" name="Rectangle 79">
            <a:extLst>
              <a:ext uri="{FF2B5EF4-FFF2-40B4-BE49-F238E27FC236}">
                <a16:creationId xmlns:a16="http://schemas.microsoft.com/office/drawing/2014/main" id="{7EBAEEDC-F04B-0F4B-B422-7A0873378CFE}"/>
              </a:ext>
            </a:extLst>
          </p:cNvPr>
          <p:cNvSpPr/>
          <p:nvPr/>
        </p:nvSpPr>
        <p:spPr>
          <a:xfrm>
            <a:off x="3045196" y="19331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1" name="Rectangle 80">
            <a:extLst>
              <a:ext uri="{FF2B5EF4-FFF2-40B4-BE49-F238E27FC236}">
                <a16:creationId xmlns:a16="http://schemas.microsoft.com/office/drawing/2014/main" id="{31F03E64-9AD1-AF40-889B-32AE17A328B3}"/>
              </a:ext>
            </a:extLst>
          </p:cNvPr>
          <p:cNvSpPr/>
          <p:nvPr/>
        </p:nvSpPr>
        <p:spPr>
          <a:xfrm>
            <a:off x="3176434" y="19331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2" name="Rectangle 81">
            <a:extLst>
              <a:ext uri="{FF2B5EF4-FFF2-40B4-BE49-F238E27FC236}">
                <a16:creationId xmlns:a16="http://schemas.microsoft.com/office/drawing/2014/main" id="{13212531-BFA9-3647-9B3E-818C184EFF8D}"/>
              </a:ext>
            </a:extLst>
          </p:cNvPr>
          <p:cNvSpPr/>
          <p:nvPr/>
        </p:nvSpPr>
        <p:spPr>
          <a:xfrm>
            <a:off x="3301750" y="19331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3" name="Rectangle 82">
            <a:extLst>
              <a:ext uri="{FF2B5EF4-FFF2-40B4-BE49-F238E27FC236}">
                <a16:creationId xmlns:a16="http://schemas.microsoft.com/office/drawing/2014/main" id="{A26F0F96-E990-B44E-B4FC-D1536A477EAC}"/>
              </a:ext>
            </a:extLst>
          </p:cNvPr>
          <p:cNvSpPr/>
          <p:nvPr/>
        </p:nvSpPr>
        <p:spPr>
          <a:xfrm>
            <a:off x="3427068" y="19331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4" name="Rectangle 83">
            <a:extLst>
              <a:ext uri="{FF2B5EF4-FFF2-40B4-BE49-F238E27FC236}">
                <a16:creationId xmlns:a16="http://schemas.microsoft.com/office/drawing/2014/main" id="{0779F49B-E7C8-ED40-8C02-429F2138791F}"/>
              </a:ext>
            </a:extLst>
          </p:cNvPr>
          <p:cNvSpPr/>
          <p:nvPr/>
        </p:nvSpPr>
        <p:spPr>
          <a:xfrm>
            <a:off x="2925800" y="216292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5" name="Rectangle 84">
            <a:extLst>
              <a:ext uri="{FF2B5EF4-FFF2-40B4-BE49-F238E27FC236}">
                <a16:creationId xmlns:a16="http://schemas.microsoft.com/office/drawing/2014/main" id="{FE88EF5E-379C-D943-8DF5-85C848A29464}"/>
              </a:ext>
            </a:extLst>
          </p:cNvPr>
          <p:cNvSpPr/>
          <p:nvPr/>
        </p:nvSpPr>
        <p:spPr>
          <a:xfrm>
            <a:off x="3057035" y="216292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6" name="Rectangle 85">
            <a:extLst>
              <a:ext uri="{FF2B5EF4-FFF2-40B4-BE49-F238E27FC236}">
                <a16:creationId xmlns:a16="http://schemas.microsoft.com/office/drawing/2014/main" id="{862B458F-52B3-564C-BB85-55515677C0FE}"/>
              </a:ext>
            </a:extLst>
          </p:cNvPr>
          <p:cNvSpPr/>
          <p:nvPr/>
        </p:nvSpPr>
        <p:spPr>
          <a:xfrm>
            <a:off x="3188273" y="216292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7" name="Rectangle 86">
            <a:extLst>
              <a:ext uri="{FF2B5EF4-FFF2-40B4-BE49-F238E27FC236}">
                <a16:creationId xmlns:a16="http://schemas.microsoft.com/office/drawing/2014/main" id="{7924CD6D-6055-2E49-B4BA-236CBB718598}"/>
              </a:ext>
            </a:extLst>
          </p:cNvPr>
          <p:cNvSpPr/>
          <p:nvPr/>
        </p:nvSpPr>
        <p:spPr>
          <a:xfrm>
            <a:off x="3313589" y="216292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8" name="Rectangle 87">
            <a:extLst>
              <a:ext uri="{FF2B5EF4-FFF2-40B4-BE49-F238E27FC236}">
                <a16:creationId xmlns:a16="http://schemas.microsoft.com/office/drawing/2014/main" id="{451146BE-7B69-2B43-A19F-872CA6FB5112}"/>
              </a:ext>
            </a:extLst>
          </p:cNvPr>
          <p:cNvSpPr/>
          <p:nvPr/>
        </p:nvSpPr>
        <p:spPr>
          <a:xfrm>
            <a:off x="3438907" y="216292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89" name="Rectangle 88">
            <a:extLst>
              <a:ext uri="{FF2B5EF4-FFF2-40B4-BE49-F238E27FC236}">
                <a16:creationId xmlns:a16="http://schemas.microsoft.com/office/drawing/2014/main" id="{EA9FB91C-ECB2-6744-87B6-0B3112430816}"/>
              </a:ext>
            </a:extLst>
          </p:cNvPr>
          <p:cNvSpPr/>
          <p:nvPr/>
        </p:nvSpPr>
        <p:spPr>
          <a:xfrm>
            <a:off x="2925800" y="22938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0" name="Rectangle 89">
            <a:extLst>
              <a:ext uri="{FF2B5EF4-FFF2-40B4-BE49-F238E27FC236}">
                <a16:creationId xmlns:a16="http://schemas.microsoft.com/office/drawing/2014/main" id="{53D68D06-91EE-1C49-AEA7-44829E388372}"/>
              </a:ext>
            </a:extLst>
          </p:cNvPr>
          <p:cNvSpPr/>
          <p:nvPr/>
        </p:nvSpPr>
        <p:spPr>
          <a:xfrm>
            <a:off x="3057035" y="22938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1" name="Rectangle 90">
            <a:extLst>
              <a:ext uri="{FF2B5EF4-FFF2-40B4-BE49-F238E27FC236}">
                <a16:creationId xmlns:a16="http://schemas.microsoft.com/office/drawing/2014/main" id="{480F755A-BEAF-F347-B407-BE5336B0E719}"/>
              </a:ext>
            </a:extLst>
          </p:cNvPr>
          <p:cNvSpPr/>
          <p:nvPr/>
        </p:nvSpPr>
        <p:spPr>
          <a:xfrm>
            <a:off x="3188273" y="22938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2" name="Rectangle 91">
            <a:extLst>
              <a:ext uri="{FF2B5EF4-FFF2-40B4-BE49-F238E27FC236}">
                <a16:creationId xmlns:a16="http://schemas.microsoft.com/office/drawing/2014/main" id="{4C55C01E-846E-7944-A66E-306593C1E723}"/>
              </a:ext>
            </a:extLst>
          </p:cNvPr>
          <p:cNvSpPr/>
          <p:nvPr/>
        </p:nvSpPr>
        <p:spPr>
          <a:xfrm>
            <a:off x="3313589" y="22938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3" name="Rectangle 92">
            <a:extLst>
              <a:ext uri="{FF2B5EF4-FFF2-40B4-BE49-F238E27FC236}">
                <a16:creationId xmlns:a16="http://schemas.microsoft.com/office/drawing/2014/main" id="{83FEFF7E-1058-0C42-BD38-2C926D56F40F}"/>
              </a:ext>
            </a:extLst>
          </p:cNvPr>
          <p:cNvSpPr/>
          <p:nvPr/>
        </p:nvSpPr>
        <p:spPr>
          <a:xfrm>
            <a:off x="3438907" y="22938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4" name="Rectangle 93">
            <a:extLst>
              <a:ext uri="{FF2B5EF4-FFF2-40B4-BE49-F238E27FC236}">
                <a16:creationId xmlns:a16="http://schemas.microsoft.com/office/drawing/2014/main" id="{CA925B34-AC7E-D045-9379-E9226A03B529}"/>
              </a:ext>
            </a:extLst>
          </p:cNvPr>
          <p:cNvSpPr/>
          <p:nvPr/>
        </p:nvSpPr>
        <p:spPr>
          <a:xfrm>
            <a:off x="2925800" y="249525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5" name="Rectangle 94">
            <a:extLst>
              <a:ext uri="{FF2B5EF4-FFF2-40B4-BE49-F238E27FC236}">
                <a16:creationId xmlns:a16="http://schemas.microsoft.com/office/drawing/2014/main" id="{5C6D7018-1DFE-5C4D-9811-94456D6A5420}"/>
              </a:ext>
            </a:extLst>
          </p:cNvPr>
          <p:cNvSpPr/>
          <p:nvPr/>
        </p:nvSpPr>
        <p:spPr>
          <a:xfrm>
            <a:off x="3057035" y="249525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6" name="Rectangle 95">
            <a:extLst>
              <a:ext uri="{FF2B5EF4-FFF2-40B4-BE49-F238E27FC236}">
                <a16:creationId xmlns:a16="http://schemas.microsoft.com/office/drawing/2014/main" id="{39D02493-D78E-F447-8F6D-AEC732B42EEE}"/>
              </a:ext>
            </a:extLst>
          </p:cNvPr>
          <p:cNvSpPr/>
          <p:nvPr/>
        </p:nvSpPr>
        <p:spPr>
          <a:xfrm>
            <a:off x="3188273" y="249525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7" name="Rectangle 96">
            <a:extLst>
              <a:ext uri="{FF2B5EF4-FFF2-40B4-BE49-F238E27FC236}">
                <a16:creationId xmlns:a16="http://schemas.microsoft.com/office/drawing/2014/main" id="{53C9CAD7-100C-684F-AF80-9F865BA6C33F}"/>
              </a:ext>
            </a:extLst>
          </p:cNvPr>
          <p:cNvSpPr/>
          <p:nvPr/>
        </p:nvSpPr>
        <p:spPr>
          <a:xfrm>
            <a:off x="3313589" y="249525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8" name="Rectangle 97">
            <a:extLst>
              <a:ext uri="{FF2B5EF4-FFF2-40B4-BE49-F238E27FC236}">
                <a16:creationId xmlns:a16="http://schemas.microsoft.com/office/drawing/2014/main" id="{26C193EA-2476-FB4B-83CD-4106B54C8F2D}"/>
              </a:ext>
            </a:extLst>
          </p:cNvPr>
          <p:cNvSpPr/>
          <p:nvPr/>
        </p:nvSpPr>
        <p:spPr>
          <a:xfrm>
            <a:off x="3438907" y="249525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99" name="Rectangle 98">
            <a:extLst>
              <a:ext uri="{FF2B5EF4-FFF2-40B4-BE49-F238E27FC236}">
                <a16:creationId xmlns:a16="http://schemas.microsoft.com/office/drawing/2014/main" id="{944C8D82-3D32-B349-9607-4D2120F67363}"/>
              </a:ext>
            </a:extLst>
          </p:cNvPr>
          <p:cNvSpPr/>
          <p:nvPr/>
        </p:nvSpPr>
        <p:spPr>
          <a:xfrm>
            <a:off x="2925800" y="262613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0" name="Rectangle 99">
            <a:extLst>
              <a:ext uri="{FF2B5EF4-FFF2-40B4-BE49-F238E27FC236}">
                <a16:creationId xmlns:a16="http://schemas.microsoft.com/office/drawing/2014/main" id="{2D5C4C49-6FB2-774F-AF1E-893394B23930}"/>
              </a:ext>
            </a:extLst>
          </p:cNvPr>
          <p:cNvSpPr/>
          <p:nvPr/>
        </p:nvSpPr>
        <p:spPr>
          <a:xfrm>
            <a:off x="3057035" y="262613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1" name="Rectangle 100">
            <a:extLst>
              <a:ext uri="{FF2B5EF4-FFF2-40B4-BE49-F238E27FC236}">
                <a16:creationId xmlns:a16="http://schemas.microsoft.com/office/drawing/2014/main" id="{63994CF8-2E1E-1945-9CA8-D7955E7E9A65}"/>
              </a:ext>
            </a:extLst>
          </p:cNvPr>
          <p:cNvSpPr/>
          <p:nvPr/>
        </p:nvSpPr>
        <p:spPr>
          <a:xfrm>
            <a:off x="3188273" y="262613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2" name="Rectangle 101">
            <a:extLst>
              <a:ext uri="{FF2B5EF4-FFF2-40B4-BE49-F238E27FC236}">
                <a16:creationId xmlns:a16="http://schemas.microsoft.com/office/drawing/2014/main" id="{D4B27BA7-5AD2-1241-982F-5C0D1908553C}"/>
              </a:ext>
            </a:extLst>
          </p:cNvPr>
          <p:cNvSpPr/>
          <p:nvPr/>
        </p:nvSpPr>
        <p:spPr>
          <a:xfrm>
            <a:off x="3313589" y="262613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3" name="Rectangle 102">
            <a:extLst>
              <a:ext uri="{FF2B5EF4-FFF2-40B4-BE49-F238E27FC236}">
                <a16:creationId xmlns:a16="http://schemas.microsoft.com/office/drawing/2014/main" id="{16139C4F-13BC-4440-9FAF-1E5185D0726F}"/>
              </a:ext>
            </a:extLst>
          </p:cNvPr>
          <p:cNvSpPr/>
          <p:nvPr/>
        </p:nvSpPr>
        <p:spPr>
          <a:xfrm>
            <a:off x="3438907" y="262613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4" name="Rectangle 103">
            <a:extLst>
              <a:ext uri="{FF2B5EF4-FFF2-40B4-BE49-F238E27FC236}">
                <a16:creationId xmlns:a16="http://schemas.microsoft.com/office/drawing/2014/main" id="{FB543C92-DC3E-E746-AB13-43BFA7DE5E9B}"/>
              </a:ext>
            </a:extLst>
          </p:cNvPr>
          <p:cNvSpPr/>
          <p:nvPr/>
        </p:nvSpPr>
        <p:spPr>
          <a:xfrm>
            <a:off x="2925800" y="286266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5" name="Rectangle 104">
            <a:extLst>
              <a:ext uri="{FF2B5EF4-FFF2-40B4-BE49-F238E27FC236}">
                <a16:creationId xmlns:a16="http://schemas.microsoft.com/office/drawing/2014/main" id="{490B915D-3F99-904F-A2B6-BE73177DE419}"/>
              </a:ext>
            </a:extLst>
          </p:cNvPr>
          <p:cNvSpPr/>
          <p:nvPr/>
        </p:nvSpPr>
        <p:spPr>
          <a:xfrm>
            <a:off x="3057035" y="286266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6" name="Rectangle 105">
            <a:extLst>
              <a:ext uri="{FF2B5EF4-FFF2-40B4-BE49-F238E27FC236}">
                <a16:creationId xmlns:a16="http://schemas.microsoft.com/office/drawing/2014/main" id="{BB3AF93D-3310-BC4D-8B9E-20F05506D9BF}"/>
              </a:ext>
            </a:extLst>
          </p:cNvPr>
          <p:cNvSpPr/>
          <p:nvPr/>
        </p:nvSpPr>
        <p:spPr>
          <a:xfrm>
            <a:off x="3188273" y="286266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7" name="Rectangle 106">
            <a:extLst>
              <a:ext uri="{FF2B5EF4-FFF2-40B4-BE49-F238E27FC236}">
                <a16:creationId xmlns:a16="http://schemas.microsoft.com/office/drawing/2014/main" id="{D008A997-1A97-AA4D-ABD1-3CB4AC6E736D}"/>
              </a:ext>
            </a:extLst>
          </p:cNvPr>
          <p:cNvSpPr/>
          <p:nvPr/>
        </p:nvSpPr>
        <p:spPr>
          <a:xfrm>
            <a:off x="3313589" y="286266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8" name="Rectangle 107">
            <a:extLst>
              <a:ext uri="{FF2B5EF4-FFF2-40B4-BE49-F238E27FC236}">
                <a16:creationId xmlns:a16="http://schemas.microsoft.com/office/drawing/2014/main" id="{72389233-79B4-E645-AFFC-5FA2C3837D24}"/>
              </a:ext>
            </a:extLst>
          </p:cNvPr>
          <p:cNvSpPr/>
          <p:nvPr/>
        </p:nvSpPr>
        <p:spPr>
          <a:xfrm>
            <a:off x="3438907" y="286266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09" name="Rectangle 108">
            <a:extLst>
              <a:ext uri="{FF2B5EF4-FFF2-40B4-BE49-F238E27FC236}">
                <a16:creationId xmlns:a16="http://schemas.microsoft.com/office/drawing/2014/main" id="{F8777EF0-25D9-8348-A935-DC3EDD8BFBC2}"/>
              </a:ext>
            </a:extLst>
          </p:cNvPr>
          <p:cNvSpPr/>
          <p:nvPr/>
        </p:nvSpPr>
        <p:spPr>
          <a:xfrm>
            <a:off x="2925800" y="299354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0" name="Rectangle 109">
            <a:extLst>
              <a:ext uri="{FF2B5EF4-FFF2-40B4-BE49-F238E27FC236}">
                <a16:creationId xmlns:a16="http://schemas.microsoft.com/office/drawing/2014/main" id="{1F749A39-7FA2-2047-BF83-BC8A71E8C1D0}"/>
              </a:ext>
            </a:extLst>
          </p:cNvPr>
          <p:cNvSpPr/>
          <p:nvPr/>
        </p:nvSpPr>
        <p:spPr>
          <a:xfrm>
            <a:off x="3057035" y="299354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1" name="Rectangle 110">
            <a:extLst>
              <a:ext uri="{FF2B5EF4-FFF2-40B4-BE49-F238E27FC236}">
                <a16:creationId xmlns:a16="http://schemas.microsoft.com/office/drawing/2014/main" id="{EFF99084-23F8-C341-AAFC-159177F57FC9}"/>
              </a:ext>
            </a:extLst>
          </p:cNvPr>
          <p:cNvSpPr/>
          <p:nvPr/>
        </p:nvSpPr>
        <p:spPr>
          <a:xfrm>
            <a:off x="3188273" y="299354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2" name="Rectangle 111">
            <a:extLst>
              <a:ext uri="{FF2B5EF4-FFF2-40B4-BE49-F238E27FC236}">
                <a16:creationId xmlns:a16="http://schemas.microsoft.com/office/drawing/2014/main" id="{07F4CBCA-F3F3-424C-891C-7013C8C6A63F}"/>
              </a:ext>
            </a:extLst>
          </p:cNvPr>
          <p:cNvSpPr/>
          <p:nvPr/>
        </p:nvSpPr>
        <p:spPr>
          <a:xfrm>
            <a:off x="3313589" y="29935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3" name="Rectangle 112">
            <a:extLst>
              <a:ext uri="{FF2B5EF4-FFF2-40B4-BE49-F238E27FC236}">
                <a16:creationId xmlns:a16="http://schemas.microsoft.com/office/drawing/2014/main" id="{2009E252-C685-8E46-A228-63B4AE9C266B}"/>
              </a:ext>
            </a:extLst>
          </p:cNvPr>
          <p:cNvSpPr/>
          <p:nvPr/>
        </p:nvSpPr>
        <p:spPr>
          <a:xfrm>
            <a:off x="3438907" y="29935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cxnSp>
        <p:nvCxnSpPr>
          <p:cNvPr id="114" name="Straight Arrow Connector 113">
            <a:extLst>
              <a:ext uri="{FF2B5EF4-FFF2-40B4-BE49-F238E27FC236}">
                <a16:creationId xmlns:a16="http://schemas.microsoft.com/office/drawing/2014/main" id="{B5D7C2DD-ABEF-6F4C-8F68-ACCF8FE748B9}"/>
              </a:ext>
            </a:extLst>
          </p:cNvPr>
          <p:cNvCxnSpPr>
            <a:cxnSpLocks/>
          </p:cNvCxnSpPr>
          <p:nvPr/>
        </p:nvCxnSpPr>
        <p:spPr>
          <a:xfrm flipV="1">
            <a:off x="3797713" y="1967261"/>
            <a:ext cx="144908" cy="32273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E2C1BEEB-6D22-3843-A5E3-179F1A1E2596}"/>
              </a:ext>
            </a:extLst>
          </p:cNvPr>
          <p:cNvSpPr/>
          <p:nvPr/>
        </p:nvSpPr>
        <p:spPr>
          <a:xfrm>
            <a:off x="4079673" y="2136361"/>
            <a:ext cx="559436" cy="307277"/>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PingFang SC" panose="020B0400000000000000" pitchFamily="34" charset="-122"/>
                <a:ea typeface="PingFang SC" panose="020B0400000000000000" pitchFamily="34" charset="-122"/>
              </a:rPr>
              <a:t>Update</a:t>
            </a:r>
            <a:endParaRPr lang="en-CN" sz="800" dirty="0">
              <a:solidFill>
                <a:schemeClr val="bg1"/>
              </a:solidFill>
              <a:latin typeface="PingFang SC" panose="020B0400000000000000" pitchFamily="34" charset="-122"/>
              <a:ea typeface="PingFang SC" panose="020B0400000000000000" pitchFamily="34" charset="-122"/>
            </a:endParaRPr>
          </a:p>
        </p:txBody>
      </p:sp>
      <p:sp>
        <p:nvSpPr>
          <p:cNvPr id="116" name="Rectangle 115">
            <a:extLst>
              <a:ext uri="{FF2B5EF4-FFF2-40B4-BE49-F238E27FC236}">
                <a16:creationId xmlns:a16="http://schemas.microsoft.com/office/drawing/2014/main" id="{14357ACE-A7A2-A644-8502-EC84F67EDA32}"/>
              </a:ext>
            </a:extLst>
          </p:cNvPr>
          <p:cNvSpPr/>
          <p:nvPr/>
        </p:nvSpPr>
        <p:spPr>
          <a:xfrm>
            <a:off x="5428179" y="14822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7" name="Rectangle 116">
            <a:extLst>
              <a:ext uri="{FF2B5EF4-FFF2-40B4-BE49-F238E27FC236}">
                <a16:creationId xmlns:a16="http://schemas.microsoft.com/office/drawing/2014/main" id="{CA32957F-DC92-CF48-A4E8-16D3445CBBD2}"/>
              </a:ext>
            </a:extLst>
          </p:cNvPr>
          <p:cNvSpPr/>
          <p:nvPr/>
        </p:nvSpPr>
        <p:spPr>
          <a:xfrm>
            <a:off x="5559414" y="14822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8" name="Rectangle 117">
            <a:extLst>
              <a:ext uri="{FF2B5EF4-FFF2-40B4-BE49-F238E27FC236}">
                <a16:creationId xmlns:a16="http://schemas.microsoft.com/office/drawing/2014/main" id="{408A41F1-176A-F747-B2B4-EC053D402011}"/>
              </a:ext>
            </a:extLst>
          </p:cNvPr>
          <p:cNvSpPr/>
          <p:nvPr/>
        </p:nvSpPr>
        <p:spPr>
          <a:xfrm>
            <a:off x="5690652" y="14822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19" name="Rectangle 118">
            <a:extLst>
              <a:ext uri="{FF2B5EF4-FFF2-40B4-BE49-F238E27FC236}">
                <a16:creationId xmlns:a16="http://schemas.microsoft.com/office/drawing/2014/main" id="{CD9BBA08-DFE6-0943-90E2-1F9CA96EE101}"/>
              </a:ext>
            </a:extLst>
          </p:cNvPr>
          <p:cNvSpPr/>
          <p:nvPr/>
        </p:nvSpPr>
        <p:spPr>
          <a:xfrm>
            <a:off x="5815968" y="14822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0" name="Rectangle 119">
            <a:extLst>
              <a:ext uri="{FF2B5EF4-FFF2-40B4-BE49-F238E27FC236}">
                <a16:creationId xmlns:a16="http://schemas.microsoft.com/office/drawing/2014/main" id="{11805E69-C780-3D4B-AE7C-F31CC177AFBE}"/>
              </a:ext>
            </a:extLst>
          </p:cNvPr>
          <p:cNvSpPr/>
          <p:nvPr/>
        </p:nvSpPr>
        <p:spPr>
          <a:xfrm>
            <a:off x="5941286" y="148222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1" name="Rectangle 120">
            <a:extLst>
              <a:ext uri="{FF2B5EF4-FFF2-40B4-BE49-F238E27FC236}">
                <a16:creationId xmlns:a16="http://schemas.microsoft.com/office/drawing/2014/main" id="{ABC70B81-6A50-E74A-A85D-3AF8B251D130}"/>
              </a:ext>
            </a:extLst>
          </p:cNvPr>
          <p:cNvSpPr/>
          <p:nvPr/>
        </p:nvSpPr>
        <p:spPr>
          <a:xfrm>
            <a:off x="5428179" y="161310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2" name="Rectangle 121">
            <a:extLst>
              <a:ext uri="{FF2B5EF4-FFF2-40B4-BE49-F238E27FC236}">
                <a16:creationId xmlns:a16="http://schemas.microsoft.com/office/drawing/2014/main" id="{85C75D5A-2973-584A-98D5-D40690D30CEF}"/>
              </a:ext>
            </a:extLst>
          </p:cNvPr>
          <p:cNvSpPr/>
          <p:nvPr/>
        </p:nvSpPr>
        <p:spPr>
          <a:xfrm>
            <a:off x="5559414" y="161310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3" name="Rectangle 122">
            <a:extLst>
              <a:ext uri="{FF2B5EF4-FFF2-40B4-BE49-F238E27FC236}">
                <a16:creationId xmlns:a16="http://schemas.microsoft.com/office/drawing/2014/main" id="{A1B5CC2A-BFFE-4248-AC08-04FCD9BFF465}"/>
              </a:ext>
            </a:extLst>
          </p:cNvPr>
          <p:cNvSpPr/>
          <p:nvPr/>
        </p:nvSpPr>
        <p:spPr>
          <a:xfrm>
            <a:off x="5690652" y="161310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4" name="Rectangle 123">
            <a:extLst>
              <a:ext uri="{FF2B5EF4-FFF2-40B4-BE49-F238E27FC236}">
                <a16:creationId xmlns:a16="http://schemas.microsoft.com/office/drawing/2014/main" id="{4DD5D7E8-ADA1-D345-B1E8-E18B8CDA083A}"/>
              </a:ext>
            </a:extLst>
          </p:cNvPr>
          <p:cNvSpPr/>
          <p:nvPr/>
        </p:nvSpPr>
        <p:spPr>
          <a:xfrm>
            <a:off x="5815968" y="161310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25" name="Rectangle 124">
            <a:extLst>
              <a:ext uri="{FF2B5EF4-FFF2-40B4-BE49-F238E27FC236}">
                <a16:creationId xmlns:a16="http://schemas.microsoft.com/office/drawing/2014/main" id="{1788F591-1F9F-7845-ADC6-4376A061CEE6}"/>
              </a:ext>
            </a:extLst>
          </p:cNvPr>
          <p:cNvSpPr/>
          <p:nvPr/>
        </p:nvSpPr>
        <p:spPr>
          <a:xfrm>
            <a:off x="5941286" y="161310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cxnSp>
        <p:nvCxnSpPr>
          <p:cNvPr id="126" name="Straight Connector 125">
            <a:extLst>
              <a:ext uri="{FF2B5EF4-FFF2-40B4-BE49-F238E27FC236}">
                <a16:creationId xmlns:a16="http://schemas.microsoft.com/office/drawing/2014/main" id="{1F84A609-B643-0141-830C-77404C2B425D}"/>
              </a:ext>
            </a:extLst>
          </p:cNvPr>
          <p:cNvCxnSpPr>
            <a:cxnSpLocks/>
          </p:cNvCxnSpPr>
          <p:nvPr/>
        </p:nvCxnSpPr>
        <p:spPr>
          <a:xfrm>
            <a:off x="5030519" y="1607460"/>
            <a:ext cx="0" cy="1414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18482B4-E5A5-914D-BA12-6B7AC3C7CE49}"/>
              </a:ext>
            </a:extLst>
          </p:cNvPr>
          <p:cNvCxnSpPr>
            <a:cxnSpLocks/>
          </p:cNvCxnSpPr>
          <p:nvPr/>
        </p:nvCxnSpPr>
        <p:spPr>
          <a:xfrm>
            <a:off x="5018679" y="1596994"/>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6A983E5-E703-E74F-8BC8-8DCAF5C2DD8E}"/>
              </a:ext>
            </a:extLst>
          </p:cNvPr>
          <p:cNvCxnSpPr>
            <a:cxnSpLocks/>
          </p:cNvCxnSpPr>
          <p:nvPr/>
        </p:nvCxnSpPr>
        <p:spPr>
          <a:xfrm>
            <a:off x="5018679" y="1937928"/>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B7B6145-095E-F94D-99D6-1C7EADBF13D7}"/>
              </a:ext>
            </a:extLst>
          </p:cNvPr>
          <p:cNvCxnSpPr>
            <a:cxnSpLocks/>
          </p:cNvCxnSpPr>
          <p:nvPr/>
        </p:nvCxnSpPr>
        <p:spPr>
          <a:xfrm>
            <a:off x="5030519" y="2297471"/>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AB303D2-E245-9A48-B135-0D3B14B363A7}"/>
              </a:ext>
            </a:extLst>
          </p:cNvPr>
          <p:cNvCxnSpPr>
            <a:cxnSpLocks/>
          </p:cNvCxnSpPr>
          <p:nvPr/>
        </p:nvCxnSpPr>
        <p:spPr>
          <a:xfrm>
            <a:off x="5030519" y="2629785"/>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4DA7CE3-2EEE-F246-BD76-E69B65B4A6E4}"/>
              </a:ext>
            </a:extLst>
          </p:cNvPr>
          <p:cNvCxnSpPr>
            <a:cxnSpLocks/>
          </p:cNvCxnSpPr>
          <p:nvPr/>
        </p:nvCxnSpPr>
        <p:spPr>
          <a:xfrm>
            <a:off x="5030519" y="3004844"/>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813F343E-6B3D-9643-9295-0C35CA4F7CFE}"/>
              </a:ext>
            </a:extLst>
          </p:cNvPr>
          <p:cNvSpPr/>
          <p:nvPr/>
        </p:nvSpPr>
        <p:spPr>
          <a:xfrm>
            <a:off x="5428179" y="183638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3" name="Rectangle 132">
            <a:extLst>
              <a:ext uri="{FF2B5EF4-FFF2-40B4-BE49-F238E27FC236}">
                <a16:creationId xmlns:a16="http://schemas.microsoft.com/office/drawing/2014/main" id="{76C24E56-5930-104F-9F85-BD85B7BA401B}"/>
              </a:ext>
            </a:extLst>
          </p:cNvPr>
          <p:cNvSpPr/>
          <p:nvPr/>
        </p:nvSpPr>
        <p:spPr>
          <a:xfrm>
            <a:off x="5559414" y="183638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4" name="Rectangle 133">
            <a:extLst>
              <a:ext uri="{FF2B5EF4-FFF2-40B4-BE49-F238E27FC236}">
                <a16:creationId xmlns:a16="http://schemas.microsoft.com/office/drawing/2014/main" id="{A0C95123-1D52-E04C-812C-8EEA1F5D1C6A}"/>
              </a:ext>
            </a:extLst>
          </p:cNvPr>
          <p:cNvSpPr/>
          <p:nvPr/>
        </p:nvSpPr>
        <p:spPr>
          <a:xfrm>
            <a:off x="5690652" y="183638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5" name="Rectangle 134">
            <a:extLst>
              <a:ext uri="{FF2B5EF4-FFF2-40B4-BE49-F238E27FC236}">
                <a16:creationId xmlns:a16="http://schemas.microsoft.com/office/drawing/2014/main" id="{71922B07-29AC-B34A-AAAC-3DF4DC99BA5D}"/>
              </a:ext>
            </a:extLst>
          </p:cNvPr>
          <p:cNvSpPr/>
          <p:nvPr/>
        </p:nvSpPr>
        <p:spPr>
          <a:xfrm>
            <a:off x="5815968" y="183638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6" name="Rectangle 135">
            <a:extLst>
              <a:ext uri="{FF2B5EF4-FFF2-40B4-BE49-F238E27FC236}">
                <a16:creationId xmlns:a16="http://schemas.microsoft.com/office/drawing/2014/main" id="{55B44829-C938-F341-85F0-A1A6F935FA8A}"/>
              </a:ext>
            </a:extLst>
          </p:cNvPr>
          <p:cNvSpPr/>
          <p:nvPr/>
        </p:nvSpPr>
        <p:spPr>
          <a:xfrm>
            <a:off x="5941286" y="183638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7" name="Rectangle 136">
            <a:extLst>
              <a:ext uri="{FF2B5EF4-FFF2-40B4-BE49-F238E27FC236}">
                <a16:creationId xmlns:a16="http://schemas.microsoft.com/office/drawing/2014/main" id="{CC7C9478-6DAD-C347-9C39-D925978EF537}"/>
              </a:ext>
            </a:extLst>
          </p:cNvPr>
          <p:cNvSpPr/>
          <p:nvPr/>
        </p:nvSpPr>
        <p:spPr>
          <a:xfrm>
            <a:off x="5428179" y="19672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8" name="Rectangle 137">
            <a:extLst>
              <a:ext uri="{FF2B5EF4-FFF2-40B4-BE49-F238E27FC236}">
                <a16:creationId xmlns:a16="http://schemas.microsoft.com/office/drawing/2014/main" id="{3EBC9DA4-FB8D-924D-A49E-2BF2D27D1AEE}"/>
              </a:ext>
            </a:extLst>
          </p:cNvPr>
          <p:cNvSpPr/>
          <p:nvPr/>
        </p:nvSpPr>
        <p:spPr>
          <a:xfrm>
            <a:off x="5559414" y="19672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39" name="Rectangle 138">
            <a:extLst>
              <a:ext uri="{FF2B5EF4-FFF2-40B4-BE49-F238E27FC236}">
                <a16:creationId xmlns:a16="http://schemas.microsoft.com/office/drawing/2014/main" id="{C3EE58C4-0E27-0847-A26E-E0BAB6DCA199}"/>
              </a:ext>
            </a:extLst>
          </p:cNvPr>
          <p:cNvSpPr/>
          <p:nvPr/>
        </p:nvSpPr>
        <p:spPr>
          <a:xfrm>
            <a:off x="5690652" y="19672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0" name="Rectangle 139">
            <a:extLst>
              <a:ext uri="{FF2B5EF4-FFF2-40B4-BE49-F238E27FC236}">
                <a16:creationId xmlns:a16="http://schemas.microsoft.com/office/drawing/2014/main" id="{FFB41DC5-068F-354A-A2B3-29A75AE3AE85}"/>
              </a:ext>
            </a:extLst>
          </p:cNvPr>
          <p:cNvSpPr/>
          <p:nvPr/>
        </p:nvSpPr>
        <p:spPr>
          <a:xfrm>
            <a:off x="5815968" y="19672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1" name="Rectangle 140">
            <a:extLst>
              <a:ext uri="{FF2B5EF4-FFF2-40B4-BE49-F238E27FC236}">
                <a16:creationId xmlns:a16="http://schemas.microsoft.com/office/drawing/2014/main" id="{4C1574EA-FA7B-254C-8454-CB14FEE3C236}"/>
              </a:ext>
            </a:extLst>
          </p:cNvPr>
          <p:cNvSpPr/>
          <p:nvPr/>
        </p:nvSpPr>
        <p:spPr>
          <a:xfrm>
            <a:off x="5941286" y="196726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2" name="Rectangle 141">
            <a:extLst>
              <a:ext uri="{FF2B5EF4-FFF2-40B4-BE49-F238E27FC236}">
                <a16:creationId xmlns:a16="http://schemas.microsoft.com/office/drawing/2014/main" id="{C737F796-53AA-A145-BCE0-03BC4CC14859}"/>
              </a:ext>
            </a:extLst>
          </p:cNvPr>
          <p:cNvSpPr/>
          <p:nvPr/>
        </p:nvSpPr>
        <p:spPr>
          <a:xfrm>
            <a:off x="5440018" y="219706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3" name="Rectangle 142">
            <a:extLst>
              <a:ext uri="{FF2B5EF4-FFF2-40B4-BE49-F238E27FC236}">
                <a16:creationId xmlns:a16="http://schemas.microsoft.com/office/drawing/2014/main" id="{73EF9401-267E-C044-8F95-5BB854E2FD78}"/>
              </a:ext>
            </a:extLst>
          </p:cNvPr>
          <p:cNvSpPr/>
          <p:nvPr/>
        </p:nvSpPr>
        <p:spPr>
          <a:xfrm>
            <a:off x="5571253" y="219706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4" name="Rectangle 143">
            <a:extLst>
              <a:ext uri="{FF2B5EF4-FFF2-40B4-BE49-F238E27FC236}">
                <a16:creationId xmlns:a16="http://schemas.microsoft.com/office/drawing/2014/main" id="{82DB06B9-E1AE-A742-BFEA-253F06594C4F}"/>
              </a:ext>
            </a:extLst>
          </p:cNvPr>
          <p:cNvSpPr/>
          <p:nvPr/>
        </p:nvSpPr>
        <p:spPr>
          <a:xfrm>
            <a:off x="5702491" y="219706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5" name="Rectangle 144">
            <a:extLst>
              <a:ext uri="{FF2B5EF4-FFF2-40B4-BE49-F238E27FC236}">
                <a16:creationId xmlns:a16="http://schemas.microsoft.com/office/drawing/2014/main" id="{96DF5E6D-14E6-254A-8276-C6E929FD5C42}"/>
              </a:ext>
            </a:extLst>
          </p:cNvPr>
          <p:cNvSpPr/>
          <p:nvPr/>
        </p:nvSpPr>
        <p:spPr>
          <a:xfrm>
            <a:off x="5827807" y="219706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6" name="Rectangle 145">
            <a:extLst>
              <a:ext uri="{FF2B5EF4-FFF2-40B4-BE49-F238E27FC236}">
                <a16:creationId xmlns:a16="http://schemas.microsoft.com/office/drawing/2014/main" id="{03C53EAB-5B59-0740-AB27-453CC4B79D55}"/>
              </a:ext>
            </a:extLst>
          </p:cNvPr>
          <p:cNvSpPr/>
          <p:nvPr/>
        </p:nvSpPr>
        <p:spPr>
          <a:xfrm>
            <a:off x="5953125" y="219706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7" name="Rectangle 146">
            <a:extLst>
              <a:ext uri="{FF2B5EF4-FFF2-40B4-BE49-F238E27FC236}">
                <a16:creationId xmlns:a16="http://schemas.microsoft.com/office/drawing/2014/main" id="{180C05EB-FF54-1446-80F5-9590EE62EA27}"/>
              </a:ext>
            </a:extLst>
          </p:cNvPr>
          <p:cNvSpPr/>
          <p:nvPr/>
        </p:nvSpPr>
        <p:spPr>
          <a:xfrm>
            <a:off x="5440018" y="232794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8" name="Rectangle 147">
            <a:extLst>
              <a:ext uri="{FF2B5EF4-FFF2-40B4-BE49-F238E27FC236}">
                <a16:creationId xmlns:a16="http://schemas.microsoft.com/office/drawing/2014/main" id="{DCE261DD-8B89-A44C-BF1F-630EC4CA8A75}"/>
              </a:ext>
            </a:extLst>
          </p:cNvPr>
          <p:cNvSpPr/>
          <p:nvPr/>
        </p:nvSpPr>
        <p:spPr>
          <a:xfrm>
            <a:off x="5571253" y="232794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49" name="Rectangle 148">
            <a:extLst>
              <a:ext uri="{FF2B5EF4-FFF2-40B4-BE49-F238E27FC236}">
                <a16:creationId xmlns:a16="http://schemas.microsoft.com/office/drawing/2014/main" id="{230B0AF0-C497-E54C-AD66-DA2846312B34}"/>
              </a:ext>
            </a:extLst>
          </p:cNvPr>
          <p:cNvSpPr/>
          <p:nvPr/>
        </p:nvSpPr>
        <p:spPr>
          <a:xfrm>
            <a:off x="5702491" y="232794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0" name="Rectangle 149">
            <a:extLst>
              <a:ext uri="{FF2B5EF4-FFF2-40B4-BE49-F238E27FC236}">
                <a16:creationId xmlns:a16="http://schemas.microsoft.com/office/drawing/2014/main" id="{E18C619F-3F7C-E84F-A653-AF4409216345}"/>
              </a:ext>
            </a:extLst>
          </p:cNvPr>
          <p:cNvSpPr/>
          <p:nvPr/>
        </p:nvSpPr>
        <p:spPr>
          <a:xfrm>
            <a:off x="5827807" y="232794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1" name="Rectangle 150">
            <a:extLst>
              <a:ext uri="{FF2B5EF4-FFF2-40B4-BE49-F238E27FC236}">
                <a16:creationId xmlns:a16="http://schemas.microsoft.com/office/drawing/2014/main" id="{FB812377-E4A3-7D48-8078-C13CC863427E}"/>
              </a:ext>
            </a:extLst>
          </p:cNvPr>
          <p:cNvSpPr/>
          <p:nvPr/>
        </p:nvSpPr>
        <p:spPr>
          <a:xfrm>
            <a:off x="5953125" y="232794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2" name="Rectangle 151">
            <a:extLst>
              <a:ext uri="{FF2B5EF4-FFF2-40B4-BE49-F238E27FC236}">
                <a16:creationId xmlns:a16="http://schemas.microsoft.com/office/drawing/2014/main" id="{17877CD8-1729-9B4D-B70B-DADAEB23AD86}"/>
              </a:ext>
            </a:extLst>
          </p:cNvPr>
          <p:cNvSpPr/>
          <p:nvPr/>
        </p:nvSpPr>
        <p:spPr>
          <a:xfrm>
            <a:off x="5440018" y="252939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3" name="Rectangle 152">
            <a:extLst>
              <a:ext uri="{FF2B5EF4-FFF2-40B4-BE49-F238E27FC236}">
                <a16:creationId xmlns:a16="http://schemas.microsoft.com/office/drawing/2014/main" id="{56D61139-1A01-0F44-AC33-D908DB7F1C9F}"/>
              </a:ext>
            </a:extLst>
          </p:cNvPr>
          <p:cNvSpPr/>
          <p:nvPr/>
        </p:nvSpPr>
        <p:spPr>
          <a:xfrm>
            <a:off x="5571253" y="252939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4" name="Rectangle 153">
            <a:extLst>
              <a:ext uri="{FF2B5EF4-FFF2-40B4-BE49-F238E27FC236}">
                <a16:creationId xmlns:a16="http://schemas.microsoft.com/office/drawing/2014/main" id="{E29675AB-7961-CB45-A103-B0733B56F484}"/>
              </a:ext>
            </a:extLst>
          </p:cNvPr>
          <p:cNvSpPr/>
          <p:nvPr/>
        </p:nvSpPr>
        <p:spPr>
          <a:xfrm>
            <a:off x="5702491" y="252939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5" name="Rectangle 154">
            <a:extLst>
              <a:ext uri="{FF2B5EF4-FFF2-40B4-BE49-F238E27FC236}">
                <a16:creationId xmlns:a16="http://schemas.microsoft.com/office/drawing/2014/main" id="{B7B20D8C-88AD-9A4E-87DF-60EA8E33694E}"/>
              </a:ext>
            </a:extLst>
          </p:cNvPr>
          <p:cNvSpPr/>
          <p:nvPr/>
        </p:nvSpPr>
        <p:spPr>
          <a:xfrm>
            <a:off x="5827807" y="252939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6" name="Rectangle 155">
            <a:extLst>
              <a:ext uri="{FF2B5EF4-FFF2-40B4-BE49-F238E27FC236}">
                <a16:creationId xmlns:a16="http://schemas.microsoft.com/office/drawing/2014/main" id="{B0B53E1C-BEF0-FE4E-8D33-D1DA07E09A02}"/>
              </a:ext>
            </a:extLst>
          </p:cNvPr>
          <p:cNvSpPr/>
          <p:nvPr/>
        </p:nvSpPr>
        <p:spPr>
          <a:xfrm>
            <a:off x="5953125" y="252939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7" name="Rectangle 156">
            <a:extLst>
              <a:ext uri="{FF2B5EF4-FFF2-40B4-BE49-F238E27FC236}">
                <a16:creationId xmlns:a16="http://schemas.microsoft.com/office/drawing/2014/main" id="{B28CBDB4-8BEA-9E48-9D0A-507BD73464B7}"/>
              </a:ext>
            </a:extLst>
          </p:cNvPr>
          <p:cNvSpPr/>
          <p:nvPr/>
        </p:nvSpPr>
        <p:spPr>
          <a:xfrm>
            <a:off x="5440018" y="2660273"/>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8" name="Rectangle 157">
            <a:extLst>
              <a:ext uri="{FF2B5EF4-FFF2-40B4-BE49-F238E27FC236}">
                <a16:creationId xmlns:a16="http://schemas.microsoft.com/office/drawing/2014/main" id="{C243B618-F097-C44F-AF2D-D160DCE9689D}"/>
              </a:ext>
            </a:extLst>
          </p:cNvPr>
          <p:cNvSpPr/>
          <p:nvPr/>
        </p:nvSpPr>
        <p:spPr>
          <a:xfrm>
            <a:off x="5571253" y="2660273"/>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59" name="Rectangle 158">
            <a:extLst>
              <a:ext uri="{FF2B5EF4-FFF2-40B4-BE49-F238E27FC236}">
                <a16:creationId xmlns:a16="http://schemas.microsoft.com/office/drawing/2014/main" id="{BA7E85C6-0FD5-9043-9DD8-CED67EBF5A0B}"/>
              </a:ext>
            </a:extLst>
          </p:cNvPr>
          <p:cNvSpPr/>
          <p:nvPr/>
        </p:nvSpPr>
        <p:spPr>
          <a:xfrm>
            <a:off x="5702491" y="2660273"/>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0" name="Rectangle 159">
            <a:extLst>
              <a:ext uri="{FF2B5EF4-FFF2-40B4-BE49-F238E27FC236}">
                <a16:creationId xmlns:a16="http://schemas.microsoft.com/office/drawing/2014/main" id="{90125392-4F41-FF48-91CA-ADE619CD2A1C}"/>
              </a:ext>
            </a:extLst>
          </p:cNvPr>
          <p:cNvSpPr/>
          <p:nvPr/>
        </p:nvSpPr>
        <p:spPr>
          <a:xfrm>
            <a:off x="5827807" y="2660273"/>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1" name="Rectangle 160">
            <a:extLst>
              <a:ext uri="{FF2B5EF4-FFF2-40B4-BE49-F238E27FC236}">
                <a16:creationId xmlns:a16="http://schemas.microsoft.com/office/drawing/2014/main" id="{24FF9931-F378-9844-8A42-8431DC304878}"/>
              </a:ext>
            </a:extLst>
          </p:cNvPr>
          <p:cNvSpPr/>
          <p:nvPr/>
        </p:nvSpPr>
        <p:spPr>
          <a:xfrm>
            <a:off x="5953125" y="2660273"/>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2" name="Rectangle 161">
            <a:extLst>
              <a:ext uri="{FF2B5EF4-FFF2-40B4-BE49-F238E27FC236}">
                <a16:creationId xmlns:a16="http://schemas.microsoft.com/office/drawing/2014/main" id="{C26DCAA4-376D-A648-9842-AA0F38B6E85F}"/>
              </a:ext>
            </a:extLst>
          </p:cNvPr>
          <p:cNvSpPr/>
          <p:nvPr/>
        </p:nvSpPr>
        <p:spPr>
          <a:xfrm>
            <a:off x="5440018" y="2896805"/>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3" name="Rectangle 162">
            <a:extLst>
              <a:ext uri="{FF2B5EF4-FFF2-40B4-BE49-F238E27FC236}">
                <a16:creationId xmlns:a16="http://schemas.microsoft.com/office/drawing/2014/main" id="{C0F4BCBB-B1EB-5040-8CA2-B9FFD12BEFAF}"/>
              </a:ext>
            </a:extLst>
          </p:cNvPr>
          <p:cNvSpPr/>
          <p:nvPr/>
        </p:nvSpPr>
        <p:spPr>
          <a:xfrm>
            <a:off x="5571253" y="289680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4" name="Rectangle 163">
            <a:extLst>
              <a:ext uri="{FF2B5EF4-FFF2-40B4-BE49-F238E27FC236}">
                <a16:creationId xmlns:a16="http://schemas.microsoft.com/office/drawing/2014/main" id="{67ABCAF8-10F5-8047-8A0D-78FB9B819EAF}"/>
              </a:ext>
            </a:extLst>
          </p:cNvPr>
          <p:cNvSpPr/>
          <p:nvPr/>
        </p:nvSpPr>
        <p:spPr>
          <a:xfrm>
            <a:off x="5702491" y="289680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5" name="Rectangle 164">
            <a:extLst>
              <a:ext uri="{FF2B5EF4-FFF2-40B4-BE49-F238E27FC236}">
                <a16:creationId xmlns:a16="http://schemas.microsoft.com/office/drawing/2014/main" id="{27051D7D-B2FD-1A46-B9CF-E54A592AE848}"/>
              </a:ext>
            </a:extLst>
          </p:cNvPr>
          <p:cNvSpPr/>
          <p:nvPr/>
        </p:nvSpPr>
        <p:spPr>
          <a:xfrm>
            <a:off x="5827807" y="289680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6" name="Rectangle 165">
            <a:extLst>
              <a:ext uri="{FF2B5EF4-FFF2-40B4-BE49-F238E27FC236}">
                <a16:creationId xmlns:a16="http://schemas.microsoft.com/office/drawing/2014/main" id="{F3658BEA-F5FF-964B-BE56-832A0E611EF8}"/>
              </a:ext>
            </a:extLst>
          </p:cNvPr>
          <p:cNvSpPr/>
          <p:nvPr/>
        </p:nvSpPr>
        <p:spPr>
          <a:xfrm>
            <a:off x="5953125" y="289680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7" name="Rectangle 166">
            <a:extLst>
              <a:ext uri="{FF2B5EF4-FFF2-40B4-BE49-F238E27FC236}">
                <a16:creationId xmlns:a16="http://schemas.microsoft.com/office/drawing/2014/main" id="{6437F137-A7F3-834B-8E2B-47F26617E9C4}"/>
              </a:ext>
            </a:extLst>
          </p:cNvPr>
          <p:cNvSpPr/>
          <p:nvPr/>
        </p:nvSpPr>
        <p:spPr>
          <a:xfrm>
            <a:off x="5440018" y="3027685"/>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8" name="Rectangle 167">
            <a:extLst>
              <a:ext uri="{FF2B5EF4-FFF2-40B4-BE49-F238E27FC236}">
                <a16:creationId xmlns:a16="http://schemas.microsoft.com/office/drawing/2014/main" id="{5E467E10-6A39-2F4C-AB9D-EADCFF9668C2}"/>
              </a:ext>
            </a:extLst>
          </p:cNvPr>
          <p:cNvSpPr/>
          <p:nvPr/>
        </p:nvSpPr>
        <p:spPr>
          <a:xfrm>
            <a:off x="5571253" y="3027685"/>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69" name="Rectangle 168">
            <a:extLst>
              <a:ext uri="{FF2B5EF4-FFF2-40B4-BE49-F238E27FC236}">
                <a16:creationId xmlns:a16="http://schemas.microsoft.com/office/drawing/2014/main" id="{08A525AC-E8E4-384A-848F-395943CEA135}"/>
              </a:ext>
            </a:extLst>
          </p:cNvPr>
          <p:cNvSpPr/>
          <p:nvPr/>
        </p:nvSpPr>
        <p:spPr>
          <a:xfrm>
            <a:off x="5702491" y="3027685"/>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0" name="Rectangle 169">
            <a:extLst>
              <a:ext uri="{FF2B5EF4-FFF2-40B4-BE49-F238E27FC236}">
                <a16:creationId xmlns:a16="http://schemas.microsoft.com/office/drawing/2014/main" id="{5D077F97-4E2B-9049-9C38-44192EADB79D}"/>
              </a:ext>
            </a:extLst>
          </p:cNvPr>
          <p:cNvSpPr/>
          <p:nvPr/>
        </p:nvSpPr>
        <p:spPr>
          <a:xfrm>
            <a:off x="5827807" y="302768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1" name="Rectangle 170">
            <a:extLst>
              <a:ext uri="{FF2B5EF4-FFF2-40B4-BE49-F238E27FC236}">
                <a16:creationId xmlns:a16="http://schemas.microsoft.com/office/drawing/2014/main" id="{EB0AC877-EDAD-0A45-AE4B-4491D2273F59}"/>
              </a:ext>
            </a:extLst>
          </p:cNvPr>
          <p:cNvSpPr/>
          <p:nvPr/>
        </p:nvSpPr>
        <p:spPr>
          <a:xfrm>
            <a:off x="5953125" y="3027685"/>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cxnSp>
        <p:nvCxnSpPr>
          <p:cNvPr id="172" name="Straight Arrow Connector 171">
            <a:extLst>
              <a:ext uri="{FF2B5EF4-FFF2-40B4-BE49-F238E27FC236}">
                <a16:creationId xmlns:a16="http://schemas.microsoft.com/office/drawing/2014/main" id="{9742EA3C-FECA-BA49-9587-E81A8AE53338}"/>
              </a:ext>
            </a:extLst>
          </p:cNvPr>
          <p:cNvCxnSpPr>
            <a:cxnSpLocks/>
          </p:cNvCxnSpPr>
          <p:nvPr/>
        </p:nvCxnSpPr>
        <p:spPr>
          <a:xfrm flipV="1">
            <a:off x="6310999" y="1967261"/>
            <a:ext cx="190382" cy="3474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FBFE908D-474A-534A-A30E-CEEF5259B236}"/>
              </a:ext>
            </a:extLst>
          </p:cNvPr>
          <p:cNvSpPr/>
          <p:nvPr/>
        </p:nvSpPr>
        <p:spPr>
          <a:xfrm>
            <a:off x="6548107" y="2174306"/>
            <a:ext cx="588480" cy="307277"/>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PingFang SC" panose="020B0400000000000000" pitchFamily="34" charset="-122"/>
                <a:ea typeface="PingFang SC" panose="020B0400000000000000" pitchFamily="34" charset="-122"/>
              </a:rPr>
              <a:t>Update</a:t>
            </a:r>
            <a:endParaRPr lang="en-CN" sz="800" dirty="0">
              <a:solidFill>
                <a:schemeClr val="bg1"/>
              </a:solidFill>
              <a:latin typeface="PingFang SC" panose="020B0400000000000000" pitchFamily="34" charset="-122"/>
              <a:ea typeface="PingFang SC" panose="020B0400000000000000" pitchFamily="34" charset="-122"/>
            </a:endParaRPr>
          </a:p>
        </p:txBody>
      </p:sp>
      <p:sp>
        <p:nvSpPr>
          <p:cNvPr id="174" name="Rectangle 173">
            <a:extLst>
              <a:ext uri="{FF2B5EF4-FFF2-40B4-BE49-F238E27FC236}">
                <a16:creationId xmlns:a16="http://schemas.microsoft.com/office/drawing/2014/main" id="{511A1B77-3D76-DB4E-861F-4C323963A9D6}"/>
              </a:ext>
            </a:extLst>
          </p:cNvPr>
          <p:cNvSpPr/>
          <p:nvPr/>
        </p:nvSpPr>
        <p:spPr>
          <a:xfrm>
            <a:off x="7965002" y="150356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5" name="Rectangle 174">
            <a:extLst>
              <a:ext uri="{FF2B5EF4-FFF2-40B4-BE49-F238E27FC236}">
                <a16:creationId xmlns:a16="http://schemas.microsoft.com/office/drawing/2014/main" id="{5F861D08-79A0-E04E-87A4-45F09ADAE0A1}"/>
              </a:ext>
            </a:extLst>
          </p:cNvPr>
          <p:cNvSpPr/>
          <p:nvPr/>
        </p:nvSpPr>
        <p:spPr>
          <a:xfrm>
            <a:off x="8096237" y="150356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6" name="Rectangle 175">
            <a:extLst>
              <a:ext uri="{FF2B5EF4-FFF2-40B4-BE49-F238E27FC236}">
                <a16:creationId xmlns:a16="http://schemas.microsoft.com/office/drawing/2014/main" id="{DA8F5610-4D32-B546-88BC-E58CE4F2D7F5}"/>
              </a:ext>
            </a:extLst>
          </p:cNvPr>
          <p:cNvSpPr/>
          <p:nvPr/>
        </p:nvSpPr>
        <p:spPr>
          <a:xfrm>
            <a:off x="8227474" y="150356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7" name="Rectangle 176">
            <a:extLst>
              <a:ext uri="{FF2B5EF4-FFF2-40B4-BE49-F238E27FC236}">
                <a16:creationId xmlns:a16="http://schemas.microsoft.com/office/drawing/2014/main" id="{8C3B9929-8A2F-544E-8920-FF44E8D144C6}"/>
              </a:ext>
            </a:extLst>
          </p:cNvPr>
          <p:cNvSpPr/>
          <p:nvPr/>
        </p:nvSpPr>
        <p:spPr>
          <a:xfrm>
            <a:off x="8352791" y="150356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8" name="Rectangle 177">
            <a:extLst>
              <a:ext uri="{FF2B5EF4-FFF2-40B4-BE49-F238E27FC236}">
                <a16:creationId xmlns:a16="http://schemas.microsoft.com/office/drawing/2014/main" id="{84702E03-A96D-1043-A4F9-95AC109A51B2}"/>
              </a:ext>
            </a:extLst>
          </p:cNvPr>
          <p:cNvSpPr/>
          <p:nvPr/>
        </p:nvSpPr>
        <p:spPr>
          <a:xfrm>
            <a:off x="8478108" y="150356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79" name="Rectangle 178">
            <a:extLst>
              <a:ext uri="{FF2B5EF4-FFF2-40B4-BE49-F238E27FC236}">
                <a16:creationId xmlns:a16="http://schemas.microsoft.com/office/drawing/2014/main" id="{553E1C10-3FA5-8943-B9AD-DD380E597911}"/>
              </a:ext>
            </a:extLst>
          </p:cNvPr>
          <p:cNvSpPr/>
          <p:nvPr/>
        </p:nvSpPr>
        <p:spPr>
          <a:xfrm>
            <a:off x="7965002" y="16344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80" name="Rectangle 179">
            <a:extLst>
              <a:ext uri="{FF2B5EF4-FFF2-40B4-BE49-F238E27FC236}">
                <a16:creationId xmlns:a16="http://schemas.microsoft.com/office/drawing/2014/main" id="{9326CECF-1B6A-AE43-941A-1981E320DAC6}"/>
              </a:ext>
            </a:extLst>
          </p:cNvPr>
          <p:cNvSpPr/>
          <p:nvPr/>
        </p:nvSpPr>
        <p:spPr>
          <a:xfrm>
            <a:off x="8096237" y="16344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81" name="Rectangle 180">
            <a:extLst>
              <a:ext uri="{FF2B5EF4-FFF2-40B4-BE49-F238E27FC236}">
                <a16:creationId xmlns:a16="http://schemas.microsoft.com/office/drawing/2014/main" id="{56FFAE77-09F9-824A-9231-D45358EC6D55}"/>
              </a:ext>
            </a:extLst>
          </p:cNvPr>
          <p:cNvSpPr/>
          <p:nvPr/>
        </p:nvSpPr>
        <p:spPr>
          <a:xfrm>
            <a:off x="8227474" y="16344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82" name="Rectangle 181">
            <a:extLst>
              <a:ext uri="{FF2B5EF4-FFF2-40B4-BE49-F238E27FC236}">
                <a16:creationId xmlns:a16="http://schemas.microsoft.com/office/drawing/2014/main" id="{27E36979-460F-9042-8244-DEA360B447F1}"/>
              </a:ext>
            </a:extLst>
          </p:cNvPr>
          <p:cNvSpPr/>
          <p:nvPr/>
        </p:nvSpPr>
        <p:spPr>
          <a:xfrm>
            <a:off x="8352791" y="16344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83" name="Rectangle 182">
            <a:extLst>
              <a:ext uri="{FF2B5EF4-FFF2-40B4-BE49-F238E27FC236}">
                <a16:creationId xmlns:a16="http://schemas.microsoft.com/office/drawing/2014/main" id="{FAFBF36B-C3DB-7347-84AB-AB5B940133D0}"/>
              </a:ext>
            </a:extLst>
          </p:cNvPr>
          <p:cNvSpPr/>
          <p:nvPr/>
        </p:nvSpPr>
        <p:spPr>
          <a:xfrm>
            <a:off x="8478108" y="163444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cxnSp>
        <p:nvCxnSpPr>
          <p:cNvPr id="184" name="Straight Connector 183">
            <a:extLst>
              <a:ext uri="{FF2B5EF4-FFF2-40B4-BE49-F238E27FC236}">
                <a16:creationId xmlns:a16="http://schemas.microsoft.com/office/drawing/2014/main" id="{2EA80458-75DE-9543-A9F7-91B15DF74AA8}"/>
              </a:ext>
            </a:extLst>
          </p:cNvPr>
          <p:cNvCxnSpPr>
            <a:cxnSpLocks/>
          </p:cNvCxnSpPr>
          <p:nvPr/>
        </p:nvCxnSpPr>
        <p:spPr>
          <a:xfrm>
            <a:off x="7567341" y="1628799"/>
            <a:ext cx="0" cy="1414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2523664-93F6-2448-82D1-AF86EE996690}"/>
              </a:ext>
            </a:extLst>
          </p:cNvPr>
          <p:cNvCxnSpPr>
            <a:cxnSpLocks/>
          </p:cNvCxnSpPr>
          <p:nvPr/>
        </p:nvCxnSpPr>
        <p:spPr>
          <a:xfrm>
            <a:off x="7555501" y="1618333"/>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EEB051B-2B3E-DF45-93EC-3C27421138DE}"/>
              </a:ext>
            </a:extLst>
          </p:cNvPr>
          <p:cNvCxnSpPr>
            <a:cxnSpLocks/>
          </p:cNvCxnSpPr>
          <p:nvPr/>
        </p:nvCxnSpPr>
        <p:spPr>
          <a:xfrm>
            <a:off x="7555501" y="1959267"/>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71A19198-306A-3047-AF77-0987551CB00A}"/>
              </a:ext>
            </a:extLst>
          </p:cNvPr>
          <p:cNvCxnSpPr>
            <a:cxnSpLocks/>
          </p:cNvCxnSpPr>
          <p:nvPr/>
        </p:nvCxnSpPr>
        <p:spPr>
          <a:xfrm>
            <a:off x="7567341" y="2318810"/>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DF6C0342-E865-8540-A6EE-37C4B22A04AC}"/>
              </a:ext>
            </a:extLst>
          </p:cNvPr>
          <p:cNvCxnSpPr>
            <a:cxnSpLocks/>
          </p:cNvCxnSpPr>
          <p:nvPr/>
        </p:nvCxnSpPr>
        <p:spPr>
          <a:xfrm>
            <a:off x="7567341" y="2651125"/>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FA9C6F2-53E5-1447-AF58-2EE3909B42AB}"/>
              </a:ext>
            </a:extLst>
          </p:cNvPr>
          <p:cNvCxnSpPr>
            <a:cxnSpLocks/>
          </p:cNvCxnSpPr>
          <p:nvPr/>
        </p:nvCxnSpPr>
        <p:spPr>
          <a:xfrm>
            <a:off x="7567341" y="3026183"/>
            <a:ext cx="355226"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6A78AD0B-D7E3-1F45-954A-9F34E5CBBF75}"/>
              </a:ext>
            </a:extLst>
          </p:cNvPr>
          <p:cNvSpPr/>
          <p:nvPr/>
        </p:nvSpPr>
        <p:spPr>
          <a:xfrm>
            <a:off x="7965002" y="185772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1" name="Rectangle 190">
            <a:extLst>
              <a:ext uri="{FF2B5EF4-FFF2-40B4-BE49-F238E27FC236}">
                <a16:creationId xmlns:a16="http://schemas.microsoft.com/office/drawing/2014/main" id="{A330CA8C-0AD8-D145-A4CD-A2A2C9366A8F}"/>
              </a:ext>
            </a:extLst>
          </p:cNvPr>
          <p:cNvSpPr/>
          <p:nvPr/>
        </p:nvSpPr>
        <p:spPr>
          <a:xfrm>
            <a:off x="8096237" y="185772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2" name="Rectangle 191">
            <a:extLst>
              <a:ext uri="{FF2B5EF4-FFF2-40B4-BE49-F238E27FC236}">
                <a16:creationId xmlns:a16="http://schemas.microsoft.com/office/drawing/2014/main" id="{F69E749B-5498-944E-8FF7-0AF5E37ACCC8}"/>
              </a:ext>
            </a:extLst>
          </p:cNvPr>
          <p:cNvSpPr/>
          <p:nvPr/>
        </p:nvSpPr>
        <p:spPr>
          <a:xfrm>
            <a:off x="8227474" y="185772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3" name="Rectangle 192">
            <a:extLst>
              <a:ext uri="{FF2B5EF4-FFF2-40B4-BE49-F238E27FC236}">
                <a16:creationId xmlns:a16="http://schemas.microsoft.com/office/drawing/2014/main" id="{3E063FA2-77C3-C642-9ED9-483CEF4A302E}"/>
              </a:ext>
            </a:extLst>
          </p:cNvPr>
          <p:cNvSpPr/>
          <p:nvPr/>
        </p:nvSpPr>
        <p:spPr>
          <a:xfrm>
            <a:off x="8352791" y="185772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4" name="Rectangle 193">
            <a:extLst>
              <a:ext uri="{FF2B5EF4-FFF2-40B4-BE49-F238E27FC236}">
                <a16:creationId xmlns:a16="http://schemas.microsoft.com/office/drawing/2014/main" id="{65ECD0E7-CBBF-3C43-BE43-300E96E4E284}"/>
              </a:ext>
            </a:extLst>
          </p:cNvPr>
          <p:cNvSpPr/>
          <p:nvPr/>
        </p:nvSpPr>
        <p:spPr>
          <a:xfrm>
            <a:off x="8478108" y="185772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5" name="Rectangle 194">
            <a:extLst>
              <a:ext uri="{FF2B5EF4-FFF2-40B4-BE49-F238E27FC236}">
                <a16:creationId xmlns:a16="http://schemas.microsoft.com/office/drawing/2014/main" id="{674A6FEB-12BE-2C4E-89AA-3EDBAA93646D}"/>
              </a:ext>
            </a:extLst>
          </p:cNvPr>
          <p:cNvSpPr/>
          <p:nvPr/>
        </p:nvSpPr>
        <p:spPr>
          <a:xfrm>
            <a:off x="7965002" y="198860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6" name="Rectangle 195">
            <a:extLst>
              <a:ext uri="{FF2B5EF4-FFF2-40B4-BE49-F238E27FC236}">
                <a16:creationId xmlns:a16="http://schemas.microsoft.com/office/drawing/2014/main" id="{329EF8FB-A963-2A45-B142-6B161101544E}"/>
              </a:ext>
            </a:extLst>
          </p:cNvPr>
          <p:cNvSpPr/>
          <p:nvPr/>
        </p:nvSpPr>
        <p:spPr>
          <a:xfrm>
            <a:off x="8096237" y="198860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7" name="Rectangle 196">
            <a:extLst>
              <a:ext uri="{FF2B5EF4-FFF2-40B4-BE49-F238E27FC236}">
                <a16:creationId xmlns:a16="http://schemas.microsoft.com/office/drawing/2014/main" id="{89895579-8F18-2748-BF21-4C00F86E2CEB}"/>
              </a:ext>
            </a:extLst>
          </p:cNvPr>
          <p:cNvSpPr/>
          <p:nvPr/>
        </p:nvSpPr>
        <p:spPr>
          <a:xfrm>
            <a:off x="8227474" y="198860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8" name="Rectangle 197">
            <a:extLst>
              <a:ext uri="{FF2B5EF4-FFF2-40B4-BE49-F238E27FC236}">
                <a16:creationId xmlns:a16="http://schemas.microsoft.com/office/drawing/2014/main" id="{BE35E27F-5382-694C-A5CF-6E3981983225}"/>
              </a:ext>
            </a:extLst>
          </p:cNvPr>
          <p:cNvSpPr/>
          <p:nvPr/>
        </p:nvSpPr>
        <p:spPr>
          <a:xfrm>
            <a:off x="8352791" y="198860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199" name="Rectangle 198">
            <a:extLst>
              <a:ext uri="{FF2B5EF4-FFF2-40B4-BE49-F238E27FC236}">
                <a16:creationId xmlns:a16="http://schemas.microsoft.com/office/drawing/2014/main" id="{75020017-A29D-7F4B-AD86-31969B903C10}"/>
              </a:ext>
            </a:extLst>
          </p:cNvPr>
          <p:cNvSpPr/>
          <p:nvPr/>
        </p:nvSpPr>
        <p:spPr>
          <a:xfrm>
            <a:off x="8478108" y="1988600"/>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0" name="Rectangle 199">
            <a:extLst>
              <a:ext uri="{FF2B5EF4-FFF2-40B4-BE49-F238E27FC236}">
                <a16:creationId xmlns:a16="http://schemas.microsoft.com/office/drawing/2014/main" id="{2338E68E-879F-B744-84B2-5DCBA9801C63}"/>
              </a:ext>
            </a:extLst>
          </p:cNvPr>
          <p:cNvSpPr/>
          <p:nvPr/>
        </p:nvSpPr>
        <p:spPr>
          <a:xfrm>
            <a:off x="7976841" y="22184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1" name="Rectangle 200">
            <a:extLst>
              <a:ext uri="{FF2B5EF4-FFF2-40B4-BE49-F238E27FC236}">
                <a16:creationId xmlns:a16="http://schemas.microsoft.com/office/drawing/2014/main" id="{9AE181E0-B03E-A742-8A89-437CC236C012}"/>
              </a:ext>
            </a:extLst>
          </p:cNvPr>
          <p:cNvSpPr/>
          <p:nvPr/>
        </p:nvSpPr>
        <p:spPr>
          <a:xfrm>
            <a:off x="8108076" y="22184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2" name="Rectangle 201">
            <a:extLst>
              <a:ext uri="{FF2B5EF4-FFF2-40B4-BE49-F238E27FC236}">
                <a16:creationId xmlns:a16="http://schemas.microsoft.com/office/drawing/2014/main" id="{F9D36B6F-26D0-4D49-A1ED-5E774D7C6811}"/>
              </a:ext>
            </a:extLst>
          </p:cNvPr>
          <p:cNvSpPr/>
          <p:nvPr/>
        </p:nvSpPr>
        <p:spPr>
          <a:xfrm>
            <a:off x="8239313" y="22184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3" name="Rectangle 202">
            <a:extLst>
              <a:ext uri="{FF2B5EF4-FFF2-40B4-BE49-F238E27FC236}">
                <a16:creationId xmlns:a16="http://schemas.microsoft.com/office/drawing/2014/main" id="{64DC4CD0-587C-8145-BD9B-F21AFE0659BD}"/>
              </a:ext>
            </a:extLst>
          </p:cNvPr>
          <p:cNvSpPr/>
          <p:nvPr/>
        </p:nvSpPr>
        <p:spPr>
          <a:xfrm>
            <a:off x="8364629" y="22184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4" name="Rectangle 203">
            <a:extLst>
              <a:ext uri="{FF2B5EF4-FFF2-40B4-BE49-F238E27FC236}">
                <a16:creationId xmlns:a16="http://schemas.microsoft.com/office/drawing/2014/main" id="{2E12E1F7-818E-1742-8C86-8BC4C2AF81E2}"/>
              </a:ext>
            </a:extLst>
          </p:cNvPr>
          <p:cNvSpPr/>
          <p:nvPr/>
        </p:nvSpPr>
        <p:spPr>
          <a:xfrm>
            <a:off x="8489947" y="221840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5" name="Rectangle 204">
            <a:extLst>
              <a:ext uri="{FF2B5EF4-FFF2-40B4-BE49-F238E27FC236}">
                <a16:creationId xmlns:a16="http://schemas.microsoft.com/office/drawing/2014/main" id="{41BE3BF6-DB86-574F-A19A-428F6E80DB88}"/>
              </a:ext>
            </a:extLst>
          </p:cNvPr>
          <p:cNvSpPr/>
          <p:nvPr/>
        </p:nvSpPr>
        <p:spPr>
          <a:xfrm>
            <a:off x="7976841" y="234928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6" name="Rectangle 205">
            <a:extLst>
              <a:ext uri="{FF2B5EF4-FFF2-40B4-BE49-F238E27FC236}">
                <a16:creationId xmlns:a16="http://schemas.microsoft.com/office/drawing/2014/main" id="{9F2636C7-69D2-4F46-94CA-F57AE4A8D467}"/>
              </a:ext>
            </a:extLst>
          </p:cNvPr>
          <p:cNvSpPr/>
          <p:nvPr/>
        </p:nvSpPr>
        <p:spPr>
          <a:xfrm>
            <a:off x="8108076" y="234928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7" name="Rectangle 206">
            <a:extLst>
              <a:ext uri="{FF2B5EF4-FFF2-40B4-BE49-F238E27FC236}">
                <a16:creationId xmlns:a16="http://schemas.microsoft.com/office/drawing/2014/main" id="{89376620-C157-8549-A69D-C14A59E4F296}"/>
              </a:ext>
            </a:extLst>
          </p:cNvPr>
          <p:cNvSpPr/>
          <p:nvPr/>
        </p:nvSpPr>
        <p:spPr>
          <a:xfrm>
            <a:off x="8239313" y="234928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8" name="Rectangle 207">
            <a:extLst>
              <a:ext uri="{FF2B5EF4-FFF2-40B4-BE49-F238E27FC236}">
                <a16:creationId xmlns:a16="http://schemas.microsoft.com/office/drawing/2014/main" id="{BD99739D-838D-6448-A827-3E1510A03812}"/>
              </a:ext>
            </a:extLst>
          </p:cNvPr>
          <p:cNvSpPr/>
          <p:nvPr/>
        </p:nvSpPr>
        <p:spPr>
          <a:xfrm>
            <a:off x="8364629" y="234928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09" name="Rectangle 208">
            <a:extLst>
              <a:ext uri="{FF2B5EF4-FFF2-40B4-BE49-F238E27FC236}">
                <a16:creationId xmlns:a16="http://schemas.microsoft.com/office/drawing/2014/main" id="{F6508B93-0A41-7A44-AF6F-5B593C5F776C}"/>
              </a:ext>
            </a:extLst>
          </p:cNvPr>
          <p:cNvSpPr/>
          <p:nvPr/>
        </p:nvSpPr>
        <p:spPr>
          <a:xfrm>
            <a:off x="8489947" y="234928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0" name="Rectangle 209">
            <a:extLst>
              <a:ext uri="{FF2B5EF4-FFF2-40B4-BE49-F238E27FC236}">
                <a16:creationId xmlns:a16="http://schemas.microsoft.com/office/drawing/2014/main" id="{97719A68-8DF1-FA42-AAC6-7D6F3185A965}"/>
              </a:ext>
            </a:extLst>
          </p:cNvPr>
          <p:cNvSpPr/>
          <p:nvPr/>
        </p:nvSpPr>
        <p:spPr>
          <a:xfrm>
            <a:off x="7976841" y="255073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1" name="Rectangle 210">
            <a:extLst>
              <a:ext uri="{FF2B5EF4-FFF2-40B4-BE49-F238E27FC236}">
                <a16:creationId xmlns:a16="http://schemas.microsoft.com/office/drawing/2014/main" id="{B260A97B-E456-B24D-AAA2-914E1FD8C6E6}"/>
              </a:ext>
            </a:extLst>
          </p:cNvPr>
          <p:cNvSpPr/>
          <p:nvPr/>
        </p:nvSpPr>
        <p:spPr>
          <a:xfrm>
            <a:off x="8108076" y="255073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2" name="Rectangle 211">
            <a:extLst>
              <a:ext uri="{FF2B5EF4-FFF2-40B4-BE49-F238E27FC236}">
                <a16:creationId xmlns:a16="http://schemas.microsoft.com/office/drawing/2014/main" id="{27F5A3AD-CAB1-B847-9527-E254828B26AE}"/>
              </a:ext>
            </a:extLst>
          </p:cNvPr>
          <p:cNvSpPr/>
          <p:nvPr/>
        </p:nvSpPr>
        <p:spPr>
          <a:xfrm>
            <a:off x="8239313" y="255073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3" name="Rectangle 212">
            <a:extLst>
              <a:ext uri="{FF2B5EF4-FFF2-40B4-BE49-F238E27FC236}">
                <a16:creationId xmlns:a16="http://schemas.microsoft.com/office/drawing/2014/main" id="{11C14F48-7182-7244-9F20-80463086FBAA}"/>
              </a:ext>
            </a:extLst>
          </p:cNvPr>
          <p:cNvSpPr/>
          <p:nvPr/>
        </p:nvSpPr>
        <p:spPr>
          <a:xfrm>
            <a:off x="8364629" y="255073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4" name="Rectangle 213">
            <a:extLst>
              <a:ext uri="{FF2B5EF4-FFF2-40B4-BE49-F238E27FC236}">
                <a16:creationId xmlns:a16="http://schemas.microsoft.com/office/drawing/2014/main" id="{F3EC5801-79F7-4147-AC52-1095583D89F5}"/>
              </a:ext>
            </a:extLst>
          </p:cNvPr>
          <p:cNvSpPr/>
          <p:nvPr/>
        </p:nvSpPr>
        <p:spPr>
          <a:xfrm>
            <a:off x="8489947" y="2550731"/>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5" name="Rectangle 214">
            <a:extLst>
              <a:ext uri="{FF2B5EF4-FFF2-40B4-BE49-F238E27FC236}">
                <a16:creationId xmlns:a16="http://schemas.microsoft.com/office/drawing/2014/main" id="{22636F1C-081F-6346-A1E1-0C0B4C85CC41}"/>
              </a:ext>
            </a:extLst>
          </p:cNvPr>
          <p:cNvSpPr/>
          <p:nvPr/>
        </p:nvSpPr>
        <p:spPr>
          <a:xfrm>
            <a:off x="7976841" y="268161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6" name="Rectangle 215">
            <a:extLst>
              <a:ext uri="{FF2B5EF4-FFF2-40B4-BE49-F238E27FC236}">
                <a16:creationId xmlns:a16="http://schemas.microsoft.com/office/drawing/2014/main" id="{C225A318-F035-4B4F-816B-BED3AC73CE2A}"/>
              </a:ext>
            </a:extLst>
          </p:cNvPr>
          <p:cNvSpPr/>
          <p:nvPr/>
        </p:nvSpPr>
        <p:spPr>
          <a:xfrm>
            <a:off x="8108076" y="268161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7" name="Rectangle 216">
            <a:extLst>
              <a:ext uri="{FF2B5EF4-FFF2-40B4-BE49-F238E27FC236}">
                <a16:creationId xmlns:a16="http://schemas.microsoft.com/office/drawing/2014/main" id="{1526709A-3DAA-9F45-999C-B227C251D803}"/>
              </a:ext>
            </a:extLst>
          </p:cNvPr>
          <p:cNvSpPr/>
          <p:nvPr/>
        </p:nvSpPr>
        <p:spPr>
          <a:xfrm>
            <a:off x="8239313" y="268161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8" name="Rectangle 217">
            <a:extLst>
              <a:ext uri="{FF2B5EF4-FFF2-40B4-BE49-F238E27FC236}">
                <a16:creationId xmlns:a16="http://schemas.microsoft.com/office/drawing/2014/main" id="{670CF314-0A7C-594D-800B-0CADA673BE79}"/>
              </a:ext>
            </a:extLst>
          </p:cNvPr>
          <p:cNvSpPr/>
          <p:nvPr/>
        </p:nvSpPr>
        <p:spPr>
          <a:xfrm>
            <a:off x="8364629" y="268161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19" name="Rectangle 218">
            <a:extLst>
              <a:ext uri="{FF2B5EF4-FFF2-40B4-BE49-F238E27FC236}">
                <a16:creationId xmlns:a16="http://schemas.microsoft.com/office/drawing/2014/main" id="{8DA939F2-4CB1-5144-8E8D-33AF8C2164FE}"/>
              </a:ext>
            </a:extLst>
          </p:cNvPr>
          <p:cNvSpPr/>
          <p:nvPr/>
        </p:nvSpPr>
        <p:spPr>
          <a:xfrm>
            <a:off x="8489947" y="2681612"/>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0" name="Rectangle 219">
            <a:extLst>
              <a:ext uri="{FF2B5EF4-FFF2-40B4-BE49-F238E27FC236}">
                <a16:creationId xmlns:a16="http://schemas.microsoft.com/office/drawing/2014/main" id="{783996B8-8499-444D-B2D7-3805FDD560C8}"/>
              </a:ext>
            </a:extLst>
          </p:cNvPr>
          <p:cNvSpPr/>
          <p:nvPr/>
        </p:nvSpPr>
        <p:spPr>
          <a:xfrm>
            <a:off x="7976841" y="2918144"/>
            <a:ext cx="90781" cy="92935"/>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1" name="Rectangle 220">
            <a:extLst>
              <a:ext uri="{FF2B5EF4-FFF2-40B4-BE49-F238E27FC236}">
                <a16:creationId xmlns:a16="http://schemas.microsoft.com/office/drawing/2014/main" id="{477727F9-02FA-F44B-8FC1-270A0AE896C0}"/>
              </a:ext>
            </a:extLst>
          </p:cNvPr>
          <p:cNvSpPr/>
          <p:nvPr/>
        </p:nvSpPr>
        <p:spPr>
          <a:xfrm>
            <a:off x="8108076" y="29181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2" name="Rectangle 221">
            <a:extLst>
              <a:ext uri="{FF2B5EF4-FFF2-40B4-BE49-F238E27FC236}">
                <a16:creationId xmlns:a16="http://schemas.microsoft.com/office/drawing/2014/main" id="{4F5F0DE3-5BDE-554D-92E3-21C3719AE216}"/>
              </a:ext>
            </a:extLst>
          </p:cNvPr>
          <p:cNvSpPr/>
          <p:nvPr/>
        </p:nvSpPr>
        <p:spPr>
          <a:xfrm>
            <a:off x="8239313" y="29181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3" name="Rectangle 222">
            <a:extLst>
              <a:ext uri="{FF2B5EF4-FFF2-40B4-BE49-F238E27FC236}">
                <a16:creationId xmlns:a16="http://schemas.microsoft.com/office/drawing/2014/main" id="{3337A08C-AABF-7D4A-B948-5072AD0D785B}"/>
              </a:ext>
            </a:extLst>
          </p:cNvPr>
          <p:cNvSpPr/>
          <p:nvPr/>
        </p:nvSpPr>
        <p:spPr>
          <a:xfrm>
            <a:off x="8364629" y="29181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4" name="Rectangle 223">
            <a:extLst>
              <a:ext uri="{FF2B5EF4-FFF2-40B4-BE49-F238E27FC236}">
                <a16:creationId xmlns:a16="http://schemas.microsoft.com/office/drawing/2014/main" id="{819D5C80-E0DD-E743-8042-110A3F16DC74}"/>
              </a:ext>
            </a:extLst>
          </p:cNvPr>
          <p:cNvSpPr/>
          <p:nvPr/>
        </p:nvSpPr>
        <p:spPr>
          <a:xfrm>
            <a:off x="8489947" y="291814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5" name="Rectangle 224">
            <a:extLst>
              <a:ext uri="{FF2B5EF4-FFF2-40B4-BE49-F238E27FC236}">
                <a16:creationId xmlns:a16="http://schemas.microsoft.com/office/drawing/2014/main" id="{7C84804E-202F-F94E-92DE-0E415914B904}"/>
              </a:ext>
            </a:extLst>
          </p:cNvPr>
          <p:cNvSpPr/>
          <p:nvPr/>
        </p:nvSpPr>
        <p:spPr>
          <a:xfrm>
            <a:off x="7976841" y="304902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6" name="Rectangle 225">
            <a:extLst>
              <a:ext uri="{FF2B5EF4-FFF2-40B4-BE49-F238E27FC236}">
                <a16:creationId xmlns:a16="http://schemas.microsoft.com/office/drawing/2014/main" id="{1964739A-61A8-BC40-9D9B-9848E725BBB0}"/>
              </a:ext>
            </a:extLst>
          </p:cNvPr>
          <p:cNvSpPr/>
          <p:nvPr/>
        </p:nvSpPr>
        <p:spPr>
          <a:xfrm>
            <a:off x="8108076" y="304902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7" name="Rectangle 226">
            <a:extLst>
              <a:ext uri="{FF2B5EF4-FFF2-40B4-BE49-F238E27FC236}">
                <a16:creationId xmlns:a16="http://schemas.microsoft.com/office/drawing/2014/main" id="{58B03D20-F0E2-1246-A979-764D208F85CD}"/>
              </a:ext>
            </a:extLst>
          </p:cNvPr>
          <p:cNvSpPr/>
          <p:nvPr/>
        </p:nvSpPr>
        <p:spPr>
          <a:xfrm>
            <a:off x="8239313" y="3049024"/>
            <a:ext cx="90781" cy="92935"/>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8" name="Rectangle 227">
            <a:extLst>
              <a:ext uri="{FF2B5EF4-FFF2-40B4-BE49-F238E27FC236}">
                <a16:creationId xmlns:a16="http://schemas.microsoft.com/office/drawing/2014/main" id="{DAD9C54B-E5E2-314A-A7C7-BF9ABDA6EFB7}"/>
              </a:ext>
            </a:extLst>
          </p:cNvPr>
          <p:cNvSpPr/>
          <p:nvPr/>
        </p:nvSpPr>
        <p:spPr>
          <a:xfrm>
            <a:off x="8364629" y="304902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29" name="Rectangle 228">
            <a:extLst>
              <a:ext uri="{FF2B5EF4-FFF2-40B4-BE49-F238E27FC236}">
                <a16:creationId xmlns:a16="http://schemas.microsoft.com/office/drawing/2014/main" id="{A148C934-D37C-EC4D-974E-62E155B9D85E}"/>
              </a:ext>
            </a:extLst>
          </p:cNvPr>
          <p:cNvSpPr/>
          <p:nvPr/>
        </p:nvSpPr>
        <p:spPr>
          <a:xfrm>
            <a:off x="8489947" y="3049024"/>
            <a:ext cx="90781" cy="9293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0" name="Right Brace 229">
            <a:extLst>
              <a:ext uri="{FF2B5EF4-FFF2-40B4-BE49-F238E27FC236}">
                <a16:creationId xmlns:a16="http://schemas.microsoft.com/office/drawing/2014/main" id="{892D0948-26F1-9B4B-8365-B3168CFB414B}"/>
              </a:ext>
            </a:extLst>
          </p:cNvPr>
          <p:cNvSpPr/>
          <p:nvPr/>
        </p:nvSpPr>
        <p:spPr>
          <a:xfrm>
            <a:off x="3599742" y="1454090"/>
            <a:ext cx="159845" cy="1638397"/>
          </a:xfrm>
          <a:prstGeom prst="rightBrace">
            <a:avLst>
              <a:gd name="adj1" fmla="val 8333"/>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1" name="Right Brace 230">
            <a:extLst>
              <a:ext uri="{FF2B5EF4-FFF2-40B4-BE49-F238E27FC236}">
                <a16:creationId xmlns:a16="http://schemas.microsoft.com/office/drawing/2014/main" id="{9A65A5A5-5E92-6849-9B2D-4F04E71EF56C}"/>
              </a:ext>
            </a:extLst>
          </p:cNvPr>
          <p:cNvSpPr/>
          <p:nvPr/>
        </p:nvSpPr>
        <p:spPr>
          <a:xfrm>
            <a:off x="6101134" y="1472485"/>
            <a:ext cx="159845" cy="1638397"/>
          </a:xfrm>
          <a:prstGeom prst="rightBrace">
            <a:avLst>
              <a:gd name="adj1" fmla="val 8333"/>
              <a:gd name="adj2" fmla="val 50694"/>
            </a:avLst>
          </a:prstGeom>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2" name="Rectangle 231">
            <a:extLst>
              <a:ext uri="{FF2B5EF4-FFF2-40B4-BE49-F238E27FC236}">
                <a16:creationId xmlns:a16="http://schemas.microsoft.com/office/drawing/2014/main" id="{42DA9F4F-43CF-4A4A-8DA6-065BFD7E3FF2}"/>
              </a:ext>
            </a:extLst>
          </p:cNvPr>
          <p:cNvSpPr/>
          <p:nvPr/>
        </p:nvSpPr>
        <p:spPr>
          <a:xfrm>
            <a:off x="2611035" y="3286467"/>
            <a:ext cx="921616" cy="185569"/>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000" dirty="0">
                <a:solidFill>
                  <a:schemeClr val="bg1"/>
                </a:solidFill>
                <a:latin typeface="PingFang SC" panose="020B0400000000000000" pitchFamily="34" charset="-122"/>
                <a:ea typeface="PingFang SC" panose="020B0400000000000000" pitchFamily="34" charset="-122"/>
              </a:rPr>
              <a:t>Raw</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table</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33" name="Rectangle 232">
            <a:extLst>
              <a:ext uri="{FF2B5EF4-FFF2-40B4-BE49-F238E27FC236}">
                <a16:creationId xmlns:a16="http://schemas.microsoft.com/office/drawing/2014/main" id="{B798E8E3-A1AC-0043-BB07-0BDF603A9FAF}"/>
              </a:ext>
            </a:extLst>
          </p:cNvPr>
          <p:cNvSpPr/>
          <p:nvPr/>
        </p:nvSpPr>
        <p:spPr>
          <a:xfrm>
            <a:off x="5211099" y="3299582"/>
            <a:ext cx="921616" cy="185569"/>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PingFang SC" panose="020B0400000000000000" pitchFamily="34" charset="-122"/>
                <a:ea typeface="PingFang SC" panose="020B0400000000000000" pitchFamily="34" charset="-122"/>
              </a:rPr>
              <a:t>ETL</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Table</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A</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34" name="Rectangle 233">
            <a:extLst>
              <a:ext uri="{FF2B5EF4-FFF2-40B4-BE49-F238E27FC236}">
                <a16:creationId xmlns:a16="http://schemas.microsoft.com/office/drawing/2014/main" id="{3AE4A0C0-E7F8-5845-A919-F6A35DBB142A}"/>
              </a:ext>
            </a:extLst>
          </p:cNvPr>
          <p:cNvSpPr/>
          <p:nvPr/>
        </p:nvSpPr>
        <p:spPr>
          <a:xfrm>
            <a:off x="7652208" y="3289151"/>
            <a:ext cx="921616" cy="185569"/>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PingFang SC" panose="020B0400000000000000" pitchFamily="34" charset="-122"/>
                <a:ea typeface="PingFang SC" panose="020B0400000000000000" pitchFamily="34" charset="-122"/>
              </a:rPr>
              <a:t>ETL</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Table</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B</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35" name="Rectangle 234">
            <a:extLst>
              <a:ext uri="{FF2B5EF4-FFF2-40B4-BE49-F238E27FC236}">
                <a16:creationId xmlns:a16="http://schemas.microsoft.com/office/drawing/2014/main" id="{231C6454-3684-2946-BF99-2F381BDAD794}"/>
              </a:ext>
            </a:extLst>
          </p:cNvPr>
          <p:cNvSpPr/>
          <p:nvPr/>
        </p:nvSpPr>
        <p:spPr>
          <a:xfrm>
            <a:off x="737146" y="4413598"/>
            <a:ext cx="378908" cy="16502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6" name="TextBox 235">
            <a:extLst>
              <a:ext uri="{FF2B5EF4-FFF2-40B4-BE49-F238E27FC236}">
                <a16:creationId xmlns:a16="http://schemas.microsoft.com/office/drawing/2014/main" id="{C3AC4779-281B-1C4C-BBD7-ED20F4FC1617}"/>
              </a:ext>
            </a:extLst>
          </p:cNvPr>
          <p:cNvSpPr txBox="1"/>
          <p:nvPr/>
        </p:nvSpPr>
        <p:spPr>
          <a:xfrm>
            <a:off x="1172298" y="4396991"/>
            <a:ext cx="806631"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Delta</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37" name="Rectangle 236">
            <a:extLst>
              <a:ext uri="{FF2B5EF4-FFF2-40B4-BE49-F238E27FC236}">
                <a16:creationId xmlns:a16="http://schemas.microsoft.com/office/drawing/2014/main" id="{70A7063B-DD82-8E46-937A-965CCD54405C}"/>
              </a:ext>
            </a:extLst>
          </p:cNvPr>
          <p:cNvSpPr/>
          <p:nvPr/>
        </p:nvSpPr>
        <p:spPr>
          <a:xfrm>
            <a:off x="3553370" y="1865503"/>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8" name="Rectangle 237">
            <a:extLst>
              <a:ext uri="{FF2B5EF4-FFF2-40B4-BE49-F238E27FC236}">
                <a16:creationId xmlns:a16="http://schemas.microsoft.com/office/drawing/2014/main" id="{8989FD11-B792-494E-9B19-2C538AD59DFC}"/>
              </a:ext>
            </a:extLst>
          </p:cNvPr>
          <p:cNvSpPr/>
          <p:nvPr/>
        </p:nvSpPr>
        <p:spPr>
          <a:xfrm>
            <a:off x="3554708" y="2221817"/>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39" name="Rectangle 238">
            <a:extLst>
              <a:ext uri="{FF2B5EF4-FFF2-40B4-BE49-F238E27FC236}">
                <a16:creationId xmlns:a16="http://schemas.microsoft.com/office/drawing/2014/main" id="{B7964DAE-FDDE-3E4E-9039-39B565B24A02}"/>
              </a:ext>
            </a:extLst>
          </p:cNvPr>
          <p:cNvSpPr/>
          <p:nvPr/>
        </p:nvSpPr>
        <p:spPr>
          <a:xfrm>
            <a:off x="3554350" y="2563003"/>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0" name="Rectangle 239">
            <a:extLst>
              <a:ext uri="{FF2B5EF4-FFF2-40B4-BE49-F238E27FC236}">
                <a16:creationId xmlns:a16="http://schemas.microsoft.com/office/drawing/2014/main" id="{BB2FBD4B-3321-9646-B4C6-EF473CE243FA}"/>
              </a:ext>
            </a:extLst>
          </p:cNvPr>
          <p:cNvSpPr/>
          <p:nvPr/>
        </p:nvSpPr>
        <p:spPr>
          <a:xfrm>
            <a:off x="3563728" y="2917360"/>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pic>
        <p:nvPicPr>
          <p:cNvPr id="241" name="Picture 240">
            <a:extLst>
              <a:ext uri="{FF2B5EF4-FFF2-40B4-BE49-F238E27FC236}">
                <a16:creationId xmlns:a16="http://schemas.microsoft.com/office/drawing/2014/main" id="{D6CC0EEA-896F-974F-9634-26073DC4EDE7}"/>
              </a:ext>
            </a:extLst>
          </p:cNvPr>
          <p:cNvPicPr>
            <a:picLocks noChangeAspect="1"/>
          </p:cNvPicPr>
          <p:nvPr/>
        </p:nvPicPr>
        <p:blipFill>
          <a:blip r:embed="rId3"/>
          <a:stretch>
            <a:fillRect/>
          </a:stretch>
        </p:blipFill>
        <p:spPr>
          <a:xfrm>
            <a:off x="2112754" y="2116886"/>
            <a:ext cx="343385" cy="330039"/>
          </a:xfrm>
          <a:prstGeom prst="rect">
            <a:avLst/>
          </a:prstGeom>
          <a:ln w="12700">
            <a:noFill/>
          </a:ln>
        </p:spPr>
      </p:pic>
      <p:pic>
        <p:nvPicPr>
          <p:cNvPr id="242" name="Picture 241">
            <a:extLst>
              <a:ext uri="{FF2B5EF4-FFF2-40B4-BE49-F238E27FC236}">
                <a16:creationId xmlns:a16="http://schemas.microsoft.com/office/drawing/2014/main" id="{D59D5672-65A0-5A45-ABE6-AD9012EE9D88}"/>
              </a:ext>
            </a:extLst>
          </p:cNvPr>
          <p:cNvPicPr>
            <a:picLocks noChangeAspect="1"/>
          </p:cNvPicPr>
          <p:nvPr/>
        </p:nvPicPr>
        <p:blipFill>
          <a:blip r:embed="rId3"/>
          <a:stretch>
            <a:fillRect/>
          </a:stretch>
        </p:blipFill>
        <p:spPr>
          <a:xfrm>
            <a:off x="4662549" y="2136361"/>
            <a:ext cx="343385" cy="330039"/>
          </a:xfrm>
          <a:prstGeom prst="rect">
            <a:avLst/>
          </a:prstGeom>
          <a:ln w="12700">
            <a:noFill/>
          </a:ln>
        </p:spPr>
      </p:pic>
      <p:pic>
        <p:nvPicPr>
          <p:cNvPr id="243" name="Picture 242">
            <a:extLst>
              <a:ext uri="{FF2B5EF4-FFF2-40B4-BE49-F238E27FC236}">
                <a16:creationId xmlns:a16="http://schemas.microsoft.com/office/drawing/2014/main" id="{DF016C25-F7B5-9C4F-827F-F12B2F7E7FA6}"/>
              </a:ext>
            </a:extLst>
          </p:cNvPr>
          <p:cNvPicPr>
            <a:picLocks noChangeAspect="1"/>
          </p:cNvPicPr>
          <p:nvPr/>
        </p:nvPicPr>
        <p:blipFill>
          <a:blip r:embed="rId3"/>
          <a:stretch>
            <a:fillRect/>
          </a:stretch>
        </p:blipFill>
        <p:spPr>
          <a:xfrm>
            <a:off x="7191480" y="2174306"/>
            <a:ext cx="343385" cy="330039"/>
          </a:xfrm>
          <a:prstGeom prst="rect">
            <a:avLst/>
          </a:prstGeom>
          <a:ln w="12700">
            <a:noFill/>
          </a:ln>
        </p:spPr>
      </p:pic>
      <p:sp>
        <p:nvSpPr>
          <p:cNvPr id="244" name="Rectangle 243">
            <a:extLst>
              <a:ext uri="{FF2B5EF4-FFF2-40B4-BE49-F238E27FC236}">
                <a16:creationId xmlns:a16="http://schemas.microsoft.com/office/drawing/2014/main" id="{EC1224C2-8F7F-D049-B62B-DA54FC487252}"/>
              </a:ext>
            </a:extLst>
          </p:cNvPr>
          <p:cNvSpPr/>
          <p:nvPr/>
        </p:nvSpPr>
        <p:spPr>
          <a:xfrm>
            <a:off x="6066362" y="1911970"/>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5" name="Rectangle 244">
            <a:extLst>
              <a:ext uri="{FF2B5EF4-FFF2-40B4-BE49-F238E27FC236}">
                <a16:creationId xmlns:a16="http://schemas.microsoft.com/office/drawing/2014/main" id="{1C8CE26D-2A0D-7947-BBFC-44D2ECCE752A}"/>
              </a:ext>
            </a:extLst>
          </p:cNvPr>
          <p:cNvSpPr/>
          <p:nvPr/>
        </p:nvSpPr>
        <p:spPr>
          <a:xfrm>
            <a:off x="6067700" y="2268284"/>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6" name="Rectangle 245">
            <a:extLst>
              <a:ext uri="{FF2B5EF4-FFF2-40B4-BE49-F238E27FC236}">
                <a16:creationId xmlns:a16="http://schemas.microsoft.com/office/drawing/2014/main" id="{B1796839-EAF9-1443-89C8-419FEBA1550B}"/>
              </a:ext>
            </a:extLst>
          </p:cNvPr>
          <p:cNvSpPr/>
          <p:nvPr/>
        </p:nvSpPr>
        <p:spPr>
          <a:xfrm>
            <a:off x="6067343" y="2609470"/>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7" name="Rectangle 246">
            <a:extLst>
              <a:ext uri="{FF2B5EF4-FFF2-40B4-BE49-F238E27FC236}">
                <a16:creationId xmlns:a16="http://schemas.microsoft.com/office/drawing/2014/main" id="{E21148DC-E78A-3D4D-B9FE-134A28C9819B}"/>
              </a:ext>
            </a:extLst>
          </p:cNvPr>
          <p:cNvSpPr/>
          <p:nvPr/>
        </p:nvSpPr>
        <p:spPr>
          <a:xfrm>
            <a:off x="6076720" y="2963827"/>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8" name="Rectangle 247">
            <a:extLst>
              <a:ext uri="{FF2B5EF4-FFF2-40B4-BE49-F238E27FC236}">
                <a16:creationId xmlns:a16="http://schemas.microsoft.com/office/drawing/2014/main" id="{848B254C-59AF-8148-AF7D-6E2E15B21A19}"/>
              </a:ext>
            </a:extLst>
          </p:cNvPr>
          <p:cNvSpPr/>
          <p:nvPr/>
        </p:nvSpPr>
        <p:spPr>
          <a:xfrm>
            <a:off x="8613954" y="1911970"/>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49" name="Rectangle 248">
            <a:extLst>
              <a:ext uri="{FF2B5EF4-FFF2-40B4-BE49-F238E27FC236}">
                <a16:creationId xmlns:a16="http://schemas.microsoft.com/office/drawing/2014/main" id="{5FA4364B-8C30-F340-83C8-D60C04F1F89B}"/>
              </a:ext>
            </a:extLst>
          </p:cNvPr>
          <p:cNvSpPr/>
          <p:nvPr/>
        </p:nvSpPr>
        <p:spPr>
          <a:xfrm>
            <a:off x="8615292" y="2268284"/>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50" name="Rectangle 249">
            <a:extLst>
              <a:ext uri="{FF2B5EF4-FFF2-40B4-BE49-F238E27FC236}">
                <a16:creationId xmlns:a16="http://schemas.microsoft.com/office/drawing/2014/main" id="{FD7619CB-9BBD-6049-845E-04207A532DB3}"/>
              </a:ext>
            </a:extLst>
          </p:cNvPr>
          <p:cNvSpPr/>
          <p:nvPr/>
        </p:nvSpPr>
        <p:spPr>
          <a:xfrm>
            <a:off x="8614935" y="2609470"/>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51" name="Rectangle 250">
            <a:extLst>
              <a:ext uri="{FF2B5EF4-FFF2-40B4-BE49-F238E27FC236}">
                <a16:creationId xmlns:a16="http://schemas.microsoft.com/office/drawing/2014/main" id="{6FC65542-E64C-B14D-9473-9584EB939535}"/>
              </a:ext>
            </a:extLst>
          </p:cNvPr>
          <p:cNvSpPr/>
          <p:nvPr/>
        </p:nvSpPr>
        <p:spPr>
          <a:xfrm>
            <a:off x="8624312" y="2963827"/>
            <a:ext cx="90781" cy="9293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a typeface="PingFang SC" panose="020B0400000000000000" pitchFamily="34" charset="-122"/>
            </a:endParaRPr>
          </a:p>
        </p:txBody>
      </p:sp>
      <p:sp>
        <p:nvSpPr>
          <p:cNvPr id="252" name="Rectangle 251">
            <a:extLst>
              <a:ext uri="{FF2B5EF4-FFF2-40B4-BE49-F238E27FC236}">
                <a16:creationId xmlns:a16="http://schemas.microsoft.com/office/drawing/2014/main" id="{2D6F1C6D-F376-EB48-8C77-E675006621A3}"/>
              </a:ext>
            </a:extLst>
          </p:cNvPr>
          <p:cNvSpPr/>
          <p:nvPr/>
        </p:nvSpPr>
        <p:spPr>
          <a:xfrm>
            <a:off x="3849315" y="1648602"/>
            <a:ext cx="785366" cy="307277"/>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PingFang SC" panose="020B0400000000000000" pitchFamily="34" charset="-122"/>
                <a:ea typeface="PingFang SC" panose="020B0400000000000000" pitchFamily="34" charset="-122"/>
              </a:rPr>
              <a:t>Incremental</a:t>
            </a:r>
            <a:r>
              <a:rPr lang="zh-CN" altLang="en-US" sz="800" dirty="0">
                <a:solidFill>
                  <a:schemeClr val="bg1"/>
                </a:solidFill>
                <a:latin typeface="PingFang SC" panose="020B0400000000000000" pitchFamily="34" charset="-122"/>
                <a:ea typeface="PingFang SC" panose="020B0400000000000000" pitchFamily="34" charset="-122"/>
              </a:rPr>
              <a:t> </a:t>
            </a:r>
            <a:r>
              <a:rPr lang="en-US" altLang="zh-CN" sz="800" dirty="0">
                <a:solidFill>
                  <a:schemeClr val="bg1"/>
                </a:solidFill>
                <a:latin typeface="PingFang SC" panose="020B0400000000000000" pitchFamily="34" charset="-122"/>
                <a:ea typeface="PingFang SC" panose="020B0400000000000000" pitchFamily="34" charset="-122"/>
              </a:rPr>
              <a:t>query</a:t>
            </a:r>
            <a:endParaRPr lang="en-CN" sz="800" dirty="0">
              <a:solidFill>
                <a:schemeClr val="bg1"/>
              </a:solidFill>
              <a:latin typeface="PingFang SC" panose="020B0400000000000000" pitchFamily="34" charset="-122"/>
              <a:ea typeface="PingFang SC" panose="020B0400000000000000" pitchFamily="34" charset="-122"/>
            </a:endParaRPr>
          </a:p>
        </p:txBody>
      </p:sp>
      <p:cxnSp>
        <p:nvCxnSpPr>
          <p:cNvPr id="253" name="Straight Arrow Connector 252">
            <a:extLst>
              <a:ext uri="{FF2B5EF4-FFF2-40B4-BE49-F238E27FC236}">
                <a16:creationId xmlns:a16="http://schemas.microsoft.com/office/drawing/2014/main" id="{07F2DDED-76DA-2F4C-96FF-0B8EE13D9D72}"/>
              </a:ext>
            </a:extLst>
          </p:cNvPr>
          <p:cNvCxnSpPr>
            <a:cxnSpLocks/>
            <a:endCxn id="115" idx="0"/>
          </p:cNvCxnSpPr>
          <p:nvPr/>
        </p:nvCxnSpPr>
        <p:spPr>
          <a:xfrm>
            <a:off x="4359391" y="1967261"/>
            <a:ext cx="0" cy="16909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D272E099-6C1C-7546-B8B7-0CF39FC486A6}"/>
              </a:ext>
            </a:extLst>
          </p:cNvPr>
          <p:cNvSpPr/>
          <p:nvPr/>
        </p:nvSpPr>
        <p:spPr>
          <a:xfrm>
            <a:off x="6407622" y="1659648"/>
            <a:ext cx="755036" cy="307277"/>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PingFang SC" panose="020B0400000000000000" pitchFamily="34" charset="-122"/>
                <a:ea typeface="PingFang SC" panose="020B0400000000000000" pitchFamily="34" charset="-122"/>
              </a:rPr>
              <a:t>Incremental</a:t>
            </a:r>
            <a:r>
              <a:rPr lang="zh-CN" altLang="en-US" sz="800" dirty="0">
                <a:solidFill>
                  <a:schemeClr val="bg1"/>
                </a:solidFill>
                <a:latin typeface="PingFang SC" panose="020B0400000000000000" pitchFamily="34" charset="-122"/>
                <a:ea typeface="PingFang SC" panose="020B0400000000000000" pitchFamily="34" charset="-122"/>
              </a:rPr>
              <a:t> </a:t>
            </a:r>
            <a:r>
              <a:rPr lang="en-US" altLang="zh-CN" sz="800" dirty="0">
                <a:solidFill>
                  <a:schemeClr val="bg1"/>
                </a:solidFill>
                <a:latin typeface="PingFang SC" panose="020B0400000000000000" pitchFamily="34" charset="-122"/>
                <a:ea typeface="PingFang SC" panose="020B0400000000000000" pitchFamily="34" charset="-122"/>
              </a:rPr>
              <a:t>query</a:t>
            </a:r>
            <a:endParaRPr lang="en-CN" sz="800" dirty="0">
              <a:solidFill>
                <a:schemeClr val="bg1"/>
              </a:solidFill>
              <a:latin typeface="PingFang SC" panose="020B0400000000000000" pitchFamily="34" charset="-122"/>
              <a:ea typeface="PingFang SC" panose="020B0400000000000000" pitchFamily="34" charset="-122"/>
            </a:endParaRPr>
          </a:p>
        </p:txBody>
      </p:sp>
      <p:cxnSp>
        <p:nvCxnSpPr>
          <p:cNvPr id="255" name="Straight Arrow Connector 254">
            <a:extLst>
              <a:ext uri="{FF2B5EF4-FFF2-40B4-BE49-F238E27FC236}">
                <a16:creationId xmlns:a16="http://schemas.microsoft.com/office/drawing/2014/main" id="{1BF91BA5-0FA5-EA47-A42A-F425F8EF50E5}"/>
              </a:ext>
            </a:extLst>
          </p:cNvPr>
          <p:cNvCxnSpPr>
            <a:cxnSpLocks/>
          </p:cNvCxnSpPr>
          <p:nvPr/>
        </p:nvCxnSpPr>
        <p:spPr>
          <a:xfrm flipH="1">
            <a:off x="6876103" y="1984646"/>
            <a:ext cx="2748" cy="180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96448B95-2D6E-D54D-BBB2-0A8C97D0172B}"/>
              </a:ext>
            </a:extLst>
          </p:cNvPr>
          <p:cNvSpPr/>
          <p:nvPr/>
        </p:nvSpPr>
        <p:spPr>
          <a:xfrm>
            <a:off x="2066747" y="876298"/>
            <a:ext cx="1721019" cy="2730648"/>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sp>
        <p:nvSpPr>
          <p:cNvPr id="257" name="Rectangle 256">
            <a:extLst>
              <a:ext uri="{FF2B5EF4-FFF2-40B4-BE49-F238E27FC236}">
                <a16:creationId xmlns:a16="http://schemas.microsoft.com/office/drawing/2014/main" id="{A9D201F1-A052-BA4D-9AD4-20CEBEFF8941}"/>
              </a:ext>
            </a:extLst>
          </p:cNvPr>
          <p:cNvSpPr/>
          <p:nvPr/>
        </p:nvSpPr>
        <p:spPr>
          <a:xfrm>
            <a:off x="4670699" y="898006"/>
            <a:ext cx="1614931" cy="2730648"/>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sp>
        <p:nvSpPr>
          <p:cNvPr id="258" name="Rectangle 257">
            <a:extLst>
              <a:ext uri="{FF2B5EF4-FFF2-40B4-BE49-F238E27FC236}">
                <a16:creationId xmlns:a16="http://schemas.microsoft.com/office/drawing/2014/main" id="{8D58D5F0-788C-A64A-96B7-D501100D85CD}"/>
              </a:ext>
            </a:extLst>
          </p:cNvPr>
          <p:cNvSpPr/>
          <p:nvPr/>
        </p:nvSpPr>
        <p:spPr>
          <a:xfrm>
            <a:off x="7201008" y="887901"/>
            <a:ext cx="1614931" cy="2730648"/>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62498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zh-CN" altLang="en-US" sz="2400" dirty="0">
                <a:solidFill>
                  <a:schemeClr val="bg1"/>
                </a:solidFill>
              </a:rPr>
              <a:t>目录</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15</a:t>
            </a:fld>
            <a:endParaRPr lang="en-US" dirty="0"/>
          </a:p>
        </p:txBody>
      </p:sp>
      <p:graphicFrame>
        <p:nvGraphicFramePr>
          <p:cNvPr id="5" name="内容占位符 3">
            <a:extLst>
              <a:ext uri="{FF2B5EF4-FFF2-40B4-BE49-F238E27FC236}">
                <a16:creationId xmlns:a16="http://schemas.microsoft.com/office/drawing/2014/main" id="{72F518EC-3510-4BFD-AEE6-737232E94D91}"/>
              </a:ext>
            </a:extLst>
          </p:cNvPr>
          <p:cNvGraphicFramePr>
            <a:graphicFrameLocks/>
          </p:cNvGraphicFramePr>
          <p:nvPr>
            <p:extLst>
              <p:ext uri="{D42A27DB-BD31-4B8C-83A1-F6EECF244321}">
                <p14:modId xmlns:p14="http://schemas.microsoft.com/office/powerpoint/2010/main" val="3944856123"/>
              </p:ext>
            </p:extLst>
          </p:nvPr>
        </p:nvGraphicFramePr>
        <p:xfrm>
          <a:off x="1107543" y="1101179"/>
          <a:ext cx="6458400" cy="3272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15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ja-JP" sz="2400" dirty="0">
                <a:solidFill>
                  <a:schemeClr val="bg1"/>
                </a:solidFill>
              </a:rPr>
              <a:t>T3</a:t>
            </a:r>
            <a:r>
              <a:rPr lang="ja-JP" altLang="en-US" sz="2400">
                <a:solidFill>
                  <a:schemeClr val="bg1"/>
                </a:solidFill>
              </a:rPr>
              <a:t>出行如何在数据湖上进行准实时分析</a:t>
            </a:r>
          </a:p>
        </p:txBody>
      </p:sp>
      <p:pic>
        <p:nvPicPr>
          <p:cNvPr id="259" name="Picture 258">
            <a:extLst>
              <a:ext uri="{FF2B5EF4-FFF2-40B4-BE49-F238E27FC236}">
                <a16:creationId xmlns:a16="http://schemas.microsoft.com/office/drawing/2014/main" id="{9FEC161F-0E57-6145-B95C-94CE9E5ED9FF}"/>
              </a:ext>
            </a:extLst>
          </p:cNvPr>
          <p:cNvPicPr>
            <a:picLocks noChangeAspect="1"/>
          </p:cNvPicPr>
          <p:nvPr/>
        </p:nvPicPr>
        <p:blipFill>
          <a:blip r:embed="rId3"/>
          <a:stretch>
            <a:fillRect/>
          </a:stretch>
        </p:blipFill>
        <p:spPr>
          <a:xfrm>
            <a:off x="725506" y="2038077"/>
            <a:ext cx="844501" cy="738941"/>
          </a:xfrm>
          <a:prstGeom prst="rect">
            <a:avLst/>
          </a:prstGeom>
        </p:spPr>
      </p:pic>
      <p:pic>
        <p:nvPicPr>
          <p:cNvPr id="260" name="Picture 259">
            <a:extLst>
              <a:ext uri="{FF2B5EF4-FFF2-40B4-BE49-F238E27FC236}">
                <a16:creationId xmlns:a16="http://schemas.microsoft.com/office/drawing/2014/main" id="{D2E29E55-2779-E146-82BD-7582D1D7A4F1}"/>
              </a:ext>
            </a:extLst>
          </p:cNvPr>
          <p:cNvPicPr>
            <a:picLocks noChangeAspect="1"/>
          </p:cNvPicPr>
          <p:nvPr/>
        </p:nvPicPr>
        <p:blipFill>
          <a:blip r:embed="rId4"/>
          <a:stretch>
            <a:fillRect/>
          </a:stretch>
        </p:blipFill>
        <p:spPr>
          <a:xfrm>
            <a:off x="2484889" y="2038077"/>
            <a:ext cx="844501" cy="738941"/>
          </a:xfrm>
          <a:prstGeom prst="rect">
            <a:avLst/>
          </a:prstGeom>
        </p:spPr>
      </p:pic>
      <p:sp>
        <p:nvSpPr>
          <p:cNvPr id="261" name="Right Arrow 260">
            <a:extLst>
              <a:ext uri="{FF2B5EF4-FFF2-40B4-BE49-F238E27FC236}">
                <a16:creationId xmlns:a16="http://schemas.microsoft.com/office/drawing/2014/main" id="{78C9CC17-9BF6-6A46-9F47-FEF09EA6CBCF}"/>
              </a:ext>
            </a:extLst>
          </p:cNvPr>
          <p:cNvSpPr/>
          <p:nvPr/>
        </p:nvSpPr>
        <p:spPr>
          <a:xfrm>
            <a:off x="1637282" y="2254852"/>
            <a:ext cx="674364" cy="29967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pic>
        <p:nvPicPr>
          <p:cNvPr id="262" name="Picture 261">
            <a:extLst>
              <a:ext uri="{FF2B5EF4-FFF2-40B4-BE49-F238E27FC236}">
                <a16:creationId xmlns:a16="http://schemas.microsoft.com/office/drawing/2014/main" id="{292B89C3-0B15-D04D-B2D1-E2B1334CA37C}"/>
              </a:ext>
            </a:extLst>
          </p:cNvPr>
          <p:cNvPicPr>
            <a:picLocks noChangeAspect="1"/>
          </p:cNvPicPr>
          <p:nvPr/>
        </p:nvPicPr>
        <p:blipFill>
          <a:blip r:embed="rId5"/>
          <a:stretch>
            <a:fillRect/>
          </a:stretch>
        </p:blipFill>
        <p:spPr>
          <a:xfrm>
            <a:off x="3758485" y="1363026"/>
            <a:ext cx="3040666" cy="1927758"/>
          </a:xfrm>
          <a:prstGeom prst="rect">
            <a:avLst/>
          </a:prstGeom>
        </p:spPr>
      </p:pic>
      <p:sp>
        <p:nvSpPr>
          <p:cNvPr id="263" name="Right Arrow 262">
            <a:extLst>
              <a:ext uri="{FF2B5EF4-FFF2-40B4-BE49-F238E27FC236}">
                <a16:creationId xmlns:a16="http://schemas.microsoft.com/office/drawing/2014/main" id="{0D6836F3-47DD-544D-95A3-F61B593E0D0B}"/>
              </a:ext>
            </a:extLst>
          </p:cNvPr>
          <p:cNvSpPr/>
          <p:nvPr/>
        </p:nvSpPr>
        <p:spPr>
          <a:xfrm>
            <a:off x="3516162" y="2254852"/>
            <a:ext cx="674364" cy="29967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pic>
        <p:nvPicPr>
          <p:cNvPr id="264" name="Picture 263">
            <a:extLst>
              <a:ext uri="{FF2B5EF4-FFF2-40B4-BE49-F238E27FC236}">
                <a16:creationId xmlns:a16="http://schemas.microsoft.com/office/drawing/2014/main" id="{7418D27D-B2E8-7E40-BFBF-7CDA9C62442E}"/>
              </a:ext>
            </a:extLst>
          </p:cNvPr>
          <p:cNvPicPr>
            <a:picLocks noChangeAspect="1"/>
          </p:cNvPicPr>
          <p:nvPr/>
        </p:nvPicPr>
        <p:blipFill>
          <a:blip r:embed="rId6"/>
          <a:stretch>
            <a:fillRect/>
          </a:stretch>
        </p:blipFill>
        <p:spPr>
          <a:xfrm>
            <a:off x="7025836" y="1158531"/>
            <a:ext cx="974923" cy="754921"/>
          </a:xfrm>
          <a:prstGeom prst="rect">
            <a:avLst/>
          </a:prstGeom>
        </p:spPr>
      </p:pic>
      <p:pic>
        <p:nvPicPr>
          <p:cNvPr id="265" name="Picture 264">
            <a:extLst>
              <a:ext uri="{FF2B5EF4-FFF2-40B4-BE49-F238E27FC236}">
                <a16:creationId xmlns:a16="http://schemas.microsoft.com/office/drawing/2014/main" id="{F24F976B-6BAB-4F4A-A4D7-42B4E1FE1700}"/>
              </a:ext>
            </a:extLst>
          </p:cNvPr>
          <p:cNvPicPr>
            <a:picLocks noChangeAspect="1"/>
          </p:cNvPicPr>
          <p:nvPr/>
        </p:nvPicPr>
        <p:blipFill>
          <a:blip r:embed="rId7"/>
          <a:stretch>
            <a:fillRect/>
          </a:stretch>
        </p:blipFill>
        <p:spPr>
          <a:xfrm>
            <a:off x="7137994" y="2754161"/>
            <a:ext cx="862765" cy="754921"/>
          </a:xfrm>
          <a:prstGeom prst="rect">
            <a:avLst/>
          </a:prstGeom>
        </p:spPr>
      </p:pic>
      <p:pic>
        <p:nvPicPr>
          <p:cNvPr id="266" name="Picture 265">
            <a:extLst>
              <a:ext uri="{FF2B5EF4-FFF2-40B4-BE49-F238E27FC236}">
                <a16:creationId xmlns:a16="http://schemas.microsoft.com/office/drawing/2014/main" id="{BF74FA26-2EC5-F644-84C8-0A99A01A3DE6}"/>
              </a:ext>
            </a:extLst>
          </p:cNvPr>
          <p:cNvPicPr>
            <a:picLocks noChangeAspect="1"/>
          </p:cNvPicPr>
          <p:nvPr/>
        </p:nvPicPr>
        <p:blipFill>
          <a:blip r:embed="rId8"/>
          <a:stretch>
            <a:fillRect/>
          </a:stretch>
        </p:blipFill>
        <p:spPr>
          <a:xfrm>
            <a:off x="7025836" y="1942790"/>
            <a:ext cx="1264656" cy="782033"/>
          </a:xfrm>
          <a:prstGeom prst="rect">
            <a:avLst/>
          </a:prstGeom>
        </p:spPr>
      </p:pic>
      <p:sp>
        <p:nvSpPr>
          <p:cNvPr id="267" name="Right Arrow 266">
            <a:extLst>
              <a:ext uri="{FF2B5EF4-FFF2-40B4-BE49-F238E27FC236}">
                <a16:creationId xmlns:a16="http://schemas.microsoft.com/office/drawing/2014/main" id="{7A5979B0-A045-6041-8875-0D84C8D768DA}"/>
              </a:ext>
            </a:extLst>
          </p:cNvPr>
          <p:cNvSpPr/>
          <p:nvPr/>
        </p:nvSpPr>
        <p:spPr>
          <a:xfrm>
            <a:off x="6345643" y="2264067"/>
            <a:ext cx="674364" cy="29967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pic>
        <p:nvPicPr>
          <p:cNvPr id="269" name="Picture 268">
            <a:extLst>
              <a:ext uri="{FF2B5EF4-FFF2-40B4-BE49-F238E27FC236}">
                <a16:creationId xmlns:a16="http://schemas.microsoft.com/office/drawing/2014/main" id="{4F137E12-8A89-A249-99B1-A6DD74AA991E}"/>
              </a:ext>
            </a:extLst>
          </p:cNvPr>
          <p:cNvPicPr>
            <a:picLocks noChangeAspect="1"/>
          </p:cNvPicPr>
          <p:nvPr/>
        </p:nvPicPr>
        <p:blipFill>
          <a:blip r:embed="rId9"/>
          <a:stretch>
            <a:fillRect/>
          </a:stretch>
        </p:blipFill>
        <p:spPr>
          <a:xfrm>
            <a:off x="726648" y="3826492"/>
            <a:ext cx="505376" cy="442205"/>
          </a:xfrm>
          <a:prstGeom prst="rect">
            <a:avLst/>
          </a:prstGeom>
        </p:spPr>
      </p:pic>
      <p:pic>
        <p:nvPicPr>
          <p:cNvPr id="270" name="Picture 269">
            <a:extLst>
              <a:ext uri="{FF2B5EF4-FFF2-40B4-BE49-F238E27FC236}">
                <a16:creationId xmlns:a16="http://schemas.microsoft.com/office/drawing/2014/main" id="{70F9D2C6-E21F-6348-B876-D9354DED09D9}"/>
              </a:ext>
            </a:extLst>
          </p:cNvPr>
          <p:cNvPicPr>
            <a:picLocks noChangeAspect="1"/>
          </p:cNvPicPr>
          <p:nvPr/>
        </p:nvPicPr>
        <p:blipFill>
          <a:blip r:embed="rId10"/>
          <a:stretch>
            <a:fillRect/>
          </a:stretch>
        </p:blipFill>
        <p:spPr>
          <a:xfrm>
            <a:off x="3588946" y="3826492"/>
            <a:ext cx="505377" cy="442206"/>
          </a:xfrm>
          <a:prstGeom prst="rect">
            <a:avLst/>
          </a:prstGeom>
        </p:spPr>
      </p:pic>
      <p:pic>
        <p:nvPicPr>
          <p:cNvPr id="271" name="Picture 270">
            <a:extLst>
              <a:ext uri="{FF2B5EF4-FFF2-40B4-BE49-F238E27FC236}">
                <a16:creationId xmlns:a16="http://schemas.microsoft.com/office/drawing/2014/main" id="{85D2F1CC-C7DC-6849-8192-7AC9FC715216}"/>
              </a:ext>
            </a:extLst>
          </p:cNvPr>
          <p:cNvPicPr>
            <a:picLocks noChangeAspect="1"/>
          </p:cNvPicPr>
          <p:nvPr/>
        </p:nvPicPr>
        <p:blipFill>
          <a:blip r:embed="rId11"/>
          <a:stretch>
            <a:fillRect/>
          </a:stretch>
        </p:blipFill>
        <p:spPr>
          <a:xfrm>
            <a:off x="6298920" y="3836453"/>
            <a:ext cx="509182" cy="445536"/>
          </a:xfrm>
          <a:prstGeom prst="rect">
            <a:avLst/>
          </a:prstGeom>
        </p:spPr>
      </p:pic>
      <p:sp>
        <p:nvSpPr>
          <p:cNvPr id="272" name="TextBox 271">
            <a:extLst>
              <a:ext uri="{FF2B5EF4-FFF2-40B4-BE49-F238E27FC236}">
                <a16:creationId xmlns:a16="http://schemas.microsoft.com/office/drawing/2014/main" id="{55CEC856-88A9-624A-84A8-02E7CE18192A}"/>
              </a:ext>
            </a:extLst>
          </p:cNvPr>
          <p:cNvSpPr txBox="1"/>
          <p:nvPr/>
        </p:nvSpPr>
        <p:spPr>
          <a:xfrm>
            <a:off x="1232024" y="3776473"/>
            <a:ext cx="2017868" cy="553998"/>
          </a:xfrm>
          <a:prstGeom prst="rect">
            <a:avLst/>
          </a:prstGeom>
          <a:noFill/>
        </p:spPr>
        <p:txBody>
          <a:bodyPr wrap="square" rtlCol="0">
            <a:spAutoFit/>
          </a:bodyPr>
          <a:lstStyle/>
          <a:p>
            <a:r>
              <a:rPr lang="ja-JP" altLang="en-US" sz="1000" dirty="0">
                <a:solidFill>
                  <a:srgbClr val="FF0000"/>
                </a:solidFill>
                <a:latin typeface="PingFang SC" panose="020B0400000000000000" pitchFamily="34" charset="-122"/>
                <a:ea typeface="PingFang SC" panose="020B0400000000000000" pitchFamily="34" charset="-122"/>
              </a:rPr>
              <a:t>低延迟</a:t>
            </a:r>
            <a:r>
              <a:rPr lang="ja-JP" altLang="en-US" sz="1000" dirty="0">
                <a:solidFill>
                  <a:schemeClr val="bg1"/>
                </a:solidFill>
                <a:latin typeface="PingFang SC" panose="020B0400000000000000" pitchFamily="34" charset="-122"/>
                <a:ea typeface="PingFang SC" panose="020B0400000000000000" pitchFamily="34" charset="-122"/>
              </a:rPr>
              <a:t>的数据摄入</a:t>
            </a:r>
            <a:endParaRPr lang="en-US" altLang="ja-JP"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en-US" altLang="zh-CN" sz="1000" dirty="0">
                <a:solidFill>
                  <a:schemeClr val="bg1"/>
                </a:solidFill>
                <a:latin typeface="PingFang SC" panose="020B0400000000000000" pitchFamily="34" charset="-122"/>
                <a:ea typeface="PingFang SC" panose="020B0400000000000000" pitchFamily="34" charset="-122"/>
              </a:rPr>
              <a:t>Hudi</a:t>
            </a:r>
            <a:r>
              <a:rPr lang="zh-CN" altLang="en-US" sz="1000" dirty="0">
                <a:solidFill>
                  <a:schemeClr val="bg1"/>
                </a:solidFill>
                <a:latin typeface="PingFang SC" panose="020B0400000000000000" pitchFamily="34" charset="-122"/>
                <a:ea typeface="PingFang SC" panose="020B0400000000000000" pitchFamily="34" charset="-122"/>
              </a:rPr>
              <a:t>与</a:t>
            </a:r>
            <a:r>
              <a:rPr lang="en-US" altLang="zh-CN" sz="1000" dirty="0">
                <a:solidFill>
                  <a:schemeClr val="bg1"/>
                </a:solidFill>
                <a:latin typeface="PingFang SC" panose="020B0400000000000000" pitchFamily="34" charset="-122"/>
                <a:ea typeface="PingFang SC" panose="020B0400000000000000" pitchFamily="34" charset="-122"/>
              </a:rPr>
              <a:t>Spark</a:t>
            </a:r>
            <a:r>
              <a:rPr lang="zh-CN" altLang="en-US" sz="1000" dirty="0">
                <a:solidFill>
                  <a:schemeClr val="bg1"/>
                </a:solidFill>
                <a:latin typeface="PingFang SC" panose="020B0400000000000000" pitchFamily="34" charset="-122"/>
                <a:ea typeface="PingFang SC" panose="020B0400000000000000" pitchFamily="34" charset="-122"/>
              </a:rPr>
              <a:t>解耦</a:t>
            </a:r>
            <a:endParaRPr lang="en-US" altLang="zh-CN"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CN" altLang="en-US" sz="1000" dirty="0">
                <a:solidFill>
                  <a:schemeClr val="bg1"/>
                </a:solidFill>
                <a:latin typeface="PingFang SC" panose="020B0400000000000000" pitchFamily="34" charset="-122"/>
                <a:ea typeface="PingFang SC" panose="020B0400000000000000" pitchFamily="34" charset="-122"/>
              </a:rPr>
              <a:t>支持</a:t>
            </a:r>
            <a:r>
              <a:rPr lang="en-US" altLang="zh-CN" sz="1000" dirty="0">
                <a:solidFill>
                  <a:schemeClr val="bg1"/>
                </a:solidFill>
                <a:latin typeface="PingFang SC" panose="020B0400000000000000" pitchFamily="34" charset="-122"/>
                <a:ea typeface="PingFang SC" panose="020B0400000000000000" pitchFamily="34" charset="-122"/>
              </a:rPr>
              <a:t>Flink</a:t>
            </a:r>
            <a:r>
              <a:rPr lang="zh-CN" altLang="en-US" sz="1000" dirty="0">
                <a:solidFill>
                  <a:schemeClr val="bg1"/>
                </a:solidFill>
                <a:latin typeface="PingFang SC" panose="020B0400000000000000" pitchFamily="34" charset="-122"/>
                <a:ea typeface="PingFang SC" panose="020B0400000000000000" pitchFamily="34" charset="-122"/>
              </a:rPr>
              <a:t>引擎流式写入</a:t>
            </a:r>
            <a:endParaRPr lang="en-US" altLang="zh-CN" sz="1000" dirty="0">
              <a:solidFill>
                <a:schemeClr val="bg1"/>
              </a:solidFill>
              <a:latin typeface="PingFang SC" panose="020B0400000000000000" pitchFamily="34" charset="-122"/>
              <a:ea typeface="PingFang SC" panose="020B0400000000000000" pitchFamily="34" charset="-122"/>
            </a:endParaRPr>
          </a:p>
        </p:txBody>
      </p:sp>
      <p:sp>
        <p:nvSpPr>
          <p:cNvPr id="273" name="TextBox 272">
            <a:extLst>
              <a:ext uri="{FF2B5EF4-FFF2-40B4-BE49-F238E27FC236}">
                <a16:creationId xmlns:a16="http://schemas.microsoft.com/office/drawing/2014/main" id="{9ECC1B02-06D3-564A-B7EF-10B4633A2DA2}"/>
              </a:ext>
            </a:extLst>
          </p:cNvPr>
          <p:cNvSpPr txBox="1"/>
          <p:nvPr/>
        </p:nvSpPr>
        <p:spPr>
          <a:xfrm>
            <a:off x="4109651" y="3776473"/>
            <a:ext cx="1338828" cy="553998"/>
          </a:xfrm>
          <a:prstGeom prst="rect">
            <a:avLst/>
          </a:prstGeom>
          <a:noFill/>
        </p:spPr>
        <p:txBody>
          <a:bodyPr wrap="none" rtlCol="0">
            <a:spAutoFit/>
          </a:bodyPr>
          <a:lstStyle/>
          <a:p>
            <a:r>
              <a:rPr lang="ja-JP" altLang="en-US" sz="1000">
                <a:solidFill>
                  <a:srgbClr val="C00000"/>
                </a:solidFill>
                <a:latin typeface="PingFang SC" panose="020B0400000000000000" pitchFamily="34" charset="-122"/>
                <a:ea typeface="PingFang SC" panose="020B0400000000000000" pitchFamily="34" charset="-122"/>
              </a:rPr>
              <a:t>高效快速</a:t>
            </a:r>
            <a:r>
              <a:rPr lang="ja-JP" altLang="en-US" sz="1000">
                <a:solidFill>
                  <a:schemeClr val="bg1"/>
                </a:solidFill>
                <a:latin typeface="PingFang SC" panose="020B0400000000000000" pitchFamily="34" charset="-122"/>
                <a:ea typeface="PingFang SC" panose="020B0400000000000000" pitchFamily="34" charset="-122"/>
              </a:rPr>
              <a:t>的数据加工</a:t>
            </a:r>
            <a:endParaRPr lang="en-US" altLang="ja-JP"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ja-JP" altLang="en-US" sz="1000">
                <a:solidFill>
                  <a:schemeClr val="bg1"/>
                </a:solidFill>
                <a:latin typeface="PingFang SC" panose="020B0400000000000000" pitchFamily="34" charset="-122"/>
                <a:ea typeface="PingFang SC" panose="020B0400000000000000" pitchFamily="34" charset="-122"/>
              </a:rPr>
              <a:t>写</a:t>
            </a:r>
            <a:r>
              <a:rPr lang="en-US" altLang="zh-CN" sz="1000" dirty="0">
                <a:solidFill>
                  <a:schemeClr val="bg1"/>
                </a:solidFill>
                <a:latin typeface="PingFang SC" panose="020B0400000000000000" pitchFamily="34" charset="-122"/>
                <a:ea typeface="PingFang SC" panose="020B0400000000000000" pitchFamily="34" charset="-122"/>
              </a:rPr>
              <a:t>commit</a:t>
            </a:r>
            <a:r>
              <a:rPr lang="zh-CN" altLang="en-US" sz="1000" dirty="0">
                <a:solidFill>
                  <a:schemeClr val="bg1"/>
                </a:solidFill>
                <a:latin typeface="PingFang SC" panose="020B0400000000000000" pitchFamily="34" charset="-122"/>
                <a:ea typeface="PingFang SC" panose="020B0400000000000000" pitchFamily="34" charset="-122"/>
              </a:rPr>
              <a:t>通知</a:t>
            </a:r>
            <a:endParaRPr lang="en-US" altLang="zh-CN"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CN" altLang="en-US" sz="1000" dirty="0">
                <a:solidFill>
                  <a:schemeClr val="bg1"/>
                </a:solidFill>
                <a:latin typeface="PingFang SC" panose="020B0400000000000000" pitchFamily="34" charset="-122"/>
                <a:ea typeface="PingFang SC" panose="020B0400000000000000" pitchFamily="34" charset="-122"/>
              </a:rPr>
              <a:t>调度集成</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74" name="TextBox 273">
            <a:extLst>
              <a:ext uri="{FF2B5EF4-FFF2-40B4-BE49-F238E27FC236}">
                <a16:creationId xmlns:a16="http://schemas.microsoft.com/office/drawing/2014/main" id="{B78A35D1-F58F-6349-90B0-63F472BCFE30}"/>
              </a:ext>
            </a:extLst>
          </p:cNvPr>
          <p:cNvSpPr txBox="1"/>
          <p:nvPr/>
        </p:nvSpPr>
        <p:spPr>
          <a:xfrm>
            <a:off x="6802537" y="3776473"/>
            <a:ext cx="1595309" cy="553998"/>
          </a:xfrm>
          <a:prstGeom prst="rect">
            <a:avLst/>
          </a:prstGeom>
          <a:noFill/>
        </p:spPr>
        <p:txBody>
          <a:bodyPr wrap="none" rtlCol="0">
            <a:spAutoFit/>
          </a:bodyPr>
          <a:lstStyle/>
          <a:p>
            <a:r>
              <a:rPr lang="ja-JP" altLang="en-US" sz="1000" dirty="0">
                <a:solidFill>
                  <a:srgbClr val="FF0000"/>
                </a:solidFill>
                <a:latin typeface="PingFang SC" panose="020B0400000000000000" pitchFamily="34" charset="-122"/>
                <a:ea typeface="PingFang SC" panose="020B0400000000000000" pitchFamily="34" charset="-122"/>
              </a:rPr>
              <a:t>低延迟</a:t>
            </a:r>
            <a:r>
              <a:rPr lang="ja-JP" altLang="en-US" sz="1000" dirty="0">
                <a:solidFill>
                  <a:schemeClr val="bg1"/>
                </a:solidFill>
                <a:latin typeface="PingFang SC" panose="020B0400000000000000" pitchFamily="34" charset="-122"/>
                <a:ea typeface="PingFang SC" panose="020B0400000000000000" pitchFamily="34" charset="-122"/>
              </a:rPr>
              <a:t>的交互式查询分析</a:t>
            </a:r>
            <a:endParaRPr lang="en-US" altLang="ja-JP"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en-US" altLang="zh-CN" sz="1000" dirty="0">
                <a:solidFill>
                  <a:schemeClr val="bg1"/>
                </a:solidFill>
                <a:latin typeface="PingFang SC" panose="020B0400000000000000" pitchFamily="34" charset="-122"/>
                <a:ea typeface="PingFang SC" panose="020B0400000000000000" pitchFamily="34" charset="-122"/>
              </a:rPr>
              <a:t>Zeppelin</a:t>
            </a:r>
            <a:r>
              <a:rPr lang="zh-CN" altLang="en-US" sz="1000" dirty="0">
                <a:solidFill>
                  <a:schemeClr val="bg1"/>
                </a:solidFill>
                <a:latin typeface="PingFang SC" panose="020B0400000000000000" pitchFamily="34" charset="-122"/>
                <a:ea typeface="PingFang SC" panose="020B0400000000000000" pitchFamily="34" charset="-122"/>
              </a:rPr>
              <a:t>集成</a:t>
            </a:r>
            <a:endParaRPr lang="en-US" altLang="zh-CN" sz="10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en-US" altLang="zh-CN" sz="1000" dirty="0">
                <a:solidFill>
                  <a:schemeClr val="bg1"/>
                </a:solidFill>
                <a:latin typeface="PingFang SC" panose="020B0400000000000000" pitchFamily="34" charset="-122"/>
                <a:ea typeface="PingFang SC" panose="020B0400000000000000" pitchFamily="34" charset="-122"/>
              </a:rPr>
              <a:t>Alluxio</a:t>
            </a:r>
            <a:r>
              <a:rPr lang="zh-CN" altLang="en-US" sz="1000" dirty="0">
                <a:solidFill>
                  <a:schemeClr val="bg1"/>
                </a:solidFill>
                <a:latin typeface="PingFang SC" panose="020B0400000000000000" pitchFamily="34" charset="-122"/>
                <a:ea typeface="PingFang SC" panose="020B0400000000000000" pitchFamily="34" charset="-122"/>
              </a:rPr>
              <a:t>加速</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75" name="TextBox 274">
            <a:extLst>
              <a:ext uri="{FF2B5EF4-FFF2-40B4-BE49-F238E27FC236}">
                <a16:creationId xmlns:a16="http://schemas.microsoft.com/office/drawing/2014/main" id="{D20C916F-C666-E04C-87D5-42AB52BB52E0}"/>
              </a:ext>
            </a:extLst>
          </p:cNvPr>
          <p:cNvSpPr txBox="1"/>
          <p:nvPr/>
        </p:nvSpPr>
        <p:spPr>
          <a:xfrm>
            <a:off x="1570007" y="2589926"/>
            <a:ext cx="697627" cy="246221"/>
          </a:xfrm>
          <a:prstGeom prst="rect">
            <a:avLst/>
          </a:prstGeom>
          <a:noFill/>
        </p:spPr>
        <p:txBody>
          <a:bodyPr wrap="none" rtlCol="0">
            <a:spAutoFit/>
          </a:bodyPr>
          <a:lstStyle/>
          <a:p>
            <a:r>
              <a:rPr lang="ja-JP" altLang="en-CN" sz="1000">
                <a:solidFill>
                  <a:schemeClr val="bg1"/>
                </a:solidFill>
                <a:latin typeface="PingFang SC" panose="020B0400000000000000" pitchFamily="34" charset="-122"/>
                <a:ea typeface="PingFang SC" panose="020B0400000000000000" pitchFamily="34" charset="-122"/>
              </a:rPr>
              <a:t>流式</a:t>
            </a:r>
            <a:r>
              <a:rPr lang="ja-JP" altLang="en-US" sz="1000">
                <a:solidFill>
                  <a:schemeClr val="bg1"/>
                </a:solidFill>
                <a:latin typeface="PingFang SC" panose="020B0400000000000000" pitchFamily="34" charset="-122"/>
                <a:ea typeface="PingFang SC" panose="020B0400000000000000" pitchFamily="34" charset="-122"/>
              </a:rPr>
              <a:t>消费</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76" name="TextBox 275">
            <a:extLst>
              <a:ext uri="{FF2B5EF4-FFF2-40B4-BE49-F238E27FC236}">
                <a16:creationId xmlns:a16="http://schemas.microsoft.com/office/drawing/2014/main" id="{57A0E8E9-F97A-B546-B4CF-B977EA2B1474}"/>
              </a:ext>
            </a:extLst>
          </p:cNvPr>
          <p:cNvSpPr txBox="1"/>
          <p:nvPr/>
        </p:nvSpPr>
        <p:spPr>
          <a:xfrm>
            <a:off x="3462353" y="2589926"/>
            <a:ext cx="697627" cy="246221"/>
          </a:xfrm>
          <a:prstGeom prst="rect">
            <a:avLst/>
          </a:prstGeom>
          <a:noFill/>
        </p:spPr>
        <p:txBody>
          <a:bodyPr wrap="none" rtlCol="0">
            <a:spAutoFit/>
          </a:bodyPr>
          <a:lstStyle/>
          <a:p>
            <a:r>
              <a:rPr lang="ja-JP" altLang="en-CN" sz="1000">
                <a:solidFill>
                  <a:schemeClr val="bg1"/>
                </a:solidFill>
                <a:latin typeface="PingFang SC" panose="020B0400000000000000" pitchFamily="34" charset="-122"/>
                <a:ea typeface="PingFang SC" panose="020B0400000000000000" pitchFamily="34" charset="-122"/>
              </a:rPr>
              <a:t>流式</a:t>
            </a:r>
            <a:r>
              <a:rPr lang="ja-JP" altLang="en-US" sz="1000">
                <a:solidFill>
                  <a:schemeClr val="bg1"/>
                </a:solidFill>
                <a:latin typeface="PingFang SC" panose="020B0400000000000000" pitchFamily="34" charset="-122"/>
                <a:ea typeface="PingFang SC" panose="020B0400000000000000" pitchFamily="34" charset="-122"/>
              </a:rPr>
              <a:t>生产</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78" name="TextBox 277">
            <a:extLst>
              <a:ext uri="{FF2B5EF4-FFF2-40B4-BE49-F238E27FC236}">
                <a16:creationId xmlns:a16="http://schemas.microsoft.com/office/drawing/2014/main" id="{23D320D0-4F3D-974A-88D0-99C36EFA7E3B}"/>
              </a:ext>
            </a:extLst>
          </p:cNvPr>
          <p:cNvSpPr txBox="1"/>
          <p:nvPr/>
        </p:nvSpPr>
        <p:spPr>
          <a:xfrm>
            <a:off x="6291865" y="2563617"/>
            <a:ext cx="697627" cy="246221"/>
          </a:xfrm>
          <a:prstGeom prst="rect">
            <a:avLst/>
          </a:prstGeom>
          <a:noFill/>
        </p:spPr>
        <p:txBody>
          <a:bodyPr wrap="none" rtlCol="0">
            <a:spAutoFit/>
          </a:bodyPr>
          <a:lstStyle/>
          <a:p>
            <a:r>
              <a:rPr lang="ja-JP" altLang="en-US" sz="1000">
                <a:solidFill>
                  <a:schemeClr val="bg1"/>
                </a:solidFill>
                <a:latin typeface="PingFang SC" panose="020B0400000000000000" pitchFamily="34" charset="-122"/>
                <a:ea typeface="PingFang SC" panose="020B0400000000000000" pitchFamily="34" charset="-122"/>
              </a:rPr>
              <a:t>查询分析</a:t>
            </a:r>
            <a:endParaRPr lang="en-CN" sz="1000" dirty="0">
              <a:solidFill>
                <a:schemeClr val="bg1"/>
              </a:solidFill>
              <a:latin typeface="PingFang SC" panose="020B0400000000000000" pitchFamily="34" charset="-122"/>
              <a:ea typeface="PingFang SC" panose="020B0400000000000000" pitchFamily="34" charset="-122"/>
            </a:endParaRPr>
          </a:p>
        </p:txBody>
      </p:sp>
      <p:pic>
        <p:nvPicPr>
          <p:cNvPr id="21" name="Graphic 20">
            <a:extLst>
              <a:ext uri="{FF2B5EF4-FFF2-40B4-BE49-F238E27FC236}">
                <a16:creationId xmlns:a16="http://schemas.microsoft.com/office/drawing/2014/main" id="{9F956520-5E5D-6A43-9213-5020E39F88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03780" y="940336"/>
            <a:ext cx="858601" cy="805578"/>
          </a:xfrm>
          <a:prstGeom prst="rect">
            <a:avLst/>
          </a:prstGeom>
        </p:spPr>
      </p:pic>
      <p:sp>
        <p:nvSpPr>
          <p:cNvPr id="22" name="Up-Down Arrow 21">
            <a:extLst>
              <a:ext uri="{FF2B5EF4-FFF2-40B4-BE49-F238E27FC236}">
                <a16:creationId xmlns:a16="http://schemas.microsoft.com/office/drawing/2014/main" id="{2684957B-415A-F240-9571-6E25DF226D77}"/>
              </a:ext>
            </a:extLst>
          </p:cNvPr>
          <p:cNvSpPr/>
          <p:nvPr/>
        </p:nvSpPr>
        <p:spPr>
          <a:xfrm>
            <a:off x="5379911" y="1700573"/>
            <a:ext cx="306340" cy="515012"/>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PingFang SC" panose="020B0400000000000000" pitchFamily="34" charset="-122"/>
              <a:ea typeface="PingFang SC" panose="020B0400000000000000" pitchFamily="34" charset="-122"/>
            </a:endParaRPr>
          </a:p>
        </p:txBody>
      </p:sp>
      <p:sp>
        <p:nvSpPr>
          <p:cNvPr id="23" name="TextBox 22">
            <a:extLst>
              <a:ext uri="{FF2B5EF4-FFF2-40B4-BE49-F238E27FC236}">
                <a16:creationId xmlns:a16="http://schemas.microsoft.com/office/drawing/2014/main" id="{D6FCAF5B-E708-D547-B263-009654549378}"/>
              </a:ext>
            </a:extLst>
          </p:cNvPr>
          <p:cNvSpPr txBox="1"/>
          <p:nvPr/>
        </p:nvSpPr>
        <p:spPr>
          <a:xfrm>
            <a:off x="5691384" y="1851701"/>
            <a:ext cx="697627" cy="246221"/>
          </a:xfrm>
          <a:prstGeom prst="rect">
            <a:avLst/>
          </a:prstGeom>
          <a:noFill/>
        </p:spPr>
        <p:txBody>
          <a:bodyPr wrap="none" rtlCol="0">
            <a:spAutoFit/>
          </a:bodyPr>
          <a:lstStyle/>
          <a:p>
            <a:r>
              <a:rPr lang="ja-JP" altLang="en-US" sz="1000" b="1">
                <a:solidFill>
                  <a:schemeClr val="bg1"/>
                </a:solidFill>
                <a:latin typeface="PingFang SC" panose="020B0400000000000000" pitchFamily="34" charset="-122"/>
                <a:ea typeface="PingFang SC" panose="020B0400000000000000" pitchFamily="34" charset="-122"/>
              </a:rPr>
              <a:t>调度加工</a:t>
            </a:r>
            <a:endParaRPr lang="en-CN" sz="1000" b="1" dirty="0">
              <a:solidFill>
                <a:schemeClr val="bg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30390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ja-JP" sz="2400" dirty="0">
                <a:solidFill>
                  <a:schemeClr val="bg1"/>
                </a:solidFill>
              </a:rPr>
              <a:t>Hudi </a:t>
            </a:r>
            <a:r>
              <a:rPr lang="ja-JP" altLang="en-US" sz="2400" dirty="0">
                <a:solidFill>
                  <a:schemeClr val="bg1"/>
                </a:solidFill>
              </a:rPr>
              <a:t>与 </a:t>
            </a:r>
            <a:r>
              <a:rPr lang="en-US" altLang="ja-JP" sz="2400" dirty="0">
                <a:solidFill>
                  <a:schemeClr val="bg1"/>
                </a:solidFill>
              </a:rPr>
              <a:t>Dolphin Scheduler </a:t>
            </a:r>
            <a:r>
              <a:rPr lang="ja-JP" altLang="en-US" sz="2400" dirty="0">
                <a:solidFill>
                  <a:schemeClr val="bg1"/>
                </a:solidFill>
              </a:rPr>
              <a:t>集成</a:t>
            </a:r>
          </a:p>
        </p:txBody>
      </p:sp>
      <p:pic>
        <p:nvPicPr>
          <p:cNvPr id="21" name="Graphic 20">
            <a:extLst>
              <a:ext uri="{FF2B5EF4-FFF2-40B4-BE49-F238E27FC236}">
                <a16:creationId xmlns:a16="http://schemas.microsoft.com/office/drawing/2014/main" id="{B925BC3B-55F6-C84E-95C8-AEFE374B4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3774" y="1141379"/>
            <a:ext cx="1727991" cy="1718600"/>
          </a:xfrm>
          <a:prstGeom prst="rect">
            <a:avLst/>
          </a:prstGeom>
        </p:spPr>
      </p:pic>
      <p:pic>
        <p:nvPicPr>
          <p:cNvPr id="22" name="Picture 21">
            <a:extLst>
              <a:ext uri="{FF2B5EF4-FFF2-40B4-BE49-F238E27FC236}">
                <a16:creationId xmlns:a16="http://schemas.microsoft.com/office/drawing/2014/main" id="{3347C66C-49D2-EC4A-B83F-7123F4D0B0A1}"/>
              </a:ext>
            </a:extLst>
          </p:cNvPr>
          <p:cNvPicPr>
            <a:picLocks noChangeAspect="1"/>
          </p:cNvPicPr>
          <p:nvPr/>
        </p:nvPicPr>
        <p:blipFill>
          <a:blip r:embed="rId5"/>
          <a:stretch>
            <a:fillRect/>
          </a:stretch>
        </p:blipFill>
        <p:spPr>
          <a:xfrm>
            <a:off x="252918" y="2614614"/>
            <a:ext cx="2554254" cy="1840654"/>
          </a:xfrm>
          <a:prstGeom prst="rect">
            <a:avLst/>
          </a:prstGeom>
        </p:spPr>
      </p:pic>
      <p:cxnSp>
        <p:nvCxnSpPr>
          <p:cNvPr id="23" name="Straight Arrow Connector 22">
            <a:extLst>
              <a:ext uri="{FF2B5EF4-FFF2-40B4-BE49-F238E27FC236}">
                <a16:creationId xmlns:a16="http://schemas.microsoft.com/office/drawing/2014/main" id="{E565965F-F6E6-D649-9D5C-992A66C0811A}"/>
              </a:ext>
            </a:extLst>
          </p:cNvPr>
          <p:cNvCxnSpPr>
            <a:cxnSpLocks/>
          </p:cNvCxnSpPr>
          <p:nvPr/>
        </p:nvCxnSpPr>
        <p:spPr>
          <a:xfrm>
            <a:off x="2468669" y="3689356"/>
            <a:ext cx="5466749"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riangle 23">
            <a:extLst>
              <a:ext uri="{FF2B5EF4-FFF2-40B4-BE49-F238E27FC236}">
                <a16:creationId xmlns:a16="http://schemas.microsoft.com/office/drawing/2014/main" id="{C051A073-9643-C14C-B7A2-F4B6BE7A7E27}"/>
              </a:ext>
            </a:extLst>
          </p:cNvPr>
          <p:cNvSpPr/>
          <p:nvPr/>
        </p:nvSpPr>
        <p:spPr>
          <a:xfrm>
            <a:off x="2866582" y="3680629"/>
            <a:ext cx="200200" cy="163649"/>
          </a:xfrm>
          <a:prstGeom prst="triangl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riangle 24">
            <a:extLst>
              <a:ext uri="{FF2B5EF4-FFF2-40B4-BE49-F238E27FC236}">
                <a16:creationId xmlns:a16="http://schemas.microsoft.com/office/drawing/2014/main" id="{CF208518-465B-0E4D-8832-A34CF2723370}"/>
              </a:ext>
            </a:extLst>
          </p:cNvPr>
          <p:cNvSpPr/>
          <p:nvPr/>
        </p:nvSpPr>
        <p:spPr>
          <a:xfrm>
            <a:off x="4255153" y="3689356"/>
            <a:ext cx="200200" cy="163649"/>
          </a:xfrm>
          <a:prstGeom prst="triangl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riangle 25">
            <a:extLst>
              <a:ext uri="{FF2B5EF4-FFF2-40B4-BE49-F238E27FC236}">
                <a16:creationId xmlns:a16="http://schemas.microsoft.com/office/drawing/2014/main" id="{E636979E-338A-7243-9186-C23BBD8313DE}"/>
              </a:ext>
            </a:extLst>
          </p:cNvPr>
          <p:cNvSpPr/>
          <p:nvPr/>
        </p:nvSpPr>
        <p:spPr>
          <a:xfrm>
            <a:off x="5037558" y="3689356"/>
            <a:ext cx="200200" cy="163649"/>
          </a:xfrm>
          <a:prstGeom prst="triangl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riangle 26">
            <a:extLst>
              <a:ext uri="{FF2B5EF4-FFF2-40B4-BE49-F238E27FC236}">
                <a16:creationId xmlns:a16="http://schemas.microsoft.com/office/drawing/2014/main" id="{17BDDB9C-F8C8-2146-90D1-44910009E952}"/>
              </a:ext>
            </a:extLst>
          </p:cNvPr>
          <p:cNvSpPr/>
          <p:nvPr/>
        </p:nvSpPr>
        <p:spPr>
          <a:xfrm>
            <a:off x="6090916" y="3693510"/>
            <a:ext cx="200200" cy="163649"/>
          </a:xfrm>
          <a:prstGeom prst="triangl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riangle 27">
            <a:extLst>
              <a:ext uri="{FF2B5EF4-FFF2-40B4-BE49-F238E27FC236}">
                <a16:creationId xmlns:a16="http://schemas.microsoft.com/office/drawing/2014/main" id="{DBD91E08-CD61-2C4C-B8EF-83BECCBE7C86}"/>
              </a:ext>
            </a:extLst>
          </p:cNvPr>
          <p:cNvSpPr/>
          <p:nvPr/>
        </p:nvSpPr>
        <p:spPr>
          <a:xfrm>
            <a:off x="7144274" y="3689356"/>
            <a:ext cx="200200" cy="163649"/>
          </a:xfrm>
          <a:prstGeom prst="triangl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61B9B7B0-CB2A-9A46-8A1F-72451D326E75}"/>
              </a:ext>
            </a:extLst>
          </p:cNvPr>
          <p:cNvSpPr txBox="1"/>
          <p:nvPr/>
        </p:nvSpPr>
        <p:spPr>
          <a:xfrm>
            <a:off x="4203014" y="3858461"/>
            <a:ext cx="306494" cy="230832"/>
          </a:xfrm>
          <a:prstGeom prst="rect">
            <a:avLst/>
          </a:prstGeom>
          <a:noFill/>
        </p:spPr>
        <p:txBody>
          <a:bodyPr wrap="none" rtlCol="0">
            <a:spAutoFit/>
          </a:bodyPr>
          <a:lstStyle/>
          <a:p>
            <a:r>
              <a:rPr lang="en-US" altLang="zh-CN" sz="900" dirty="0">
                <a:solidFill>
                  <a:schemeClr val="bg1"/>
                </a:solidFill>
              </a:rPr>
              <a:t>c1</a:t>
            </a:r>
            <a:endParaRPr lang="en-CN" sz="900" dirty="0">
              <a:solidFill>
                <a:schemeClr val="bg1"/>
              </a:solidFill>
            </a:endParaRPr>
          </a:p>
        </p:txBody>
      </p:sp>
      <p:sp>
        <p:nvSpPr>
          <p:cNvPr id="30" name="TextBox 29">
            <a:extLst>
              <a:ext uri="{FF2B5EF4-FFF2-40B4-BE49-F238E27FC236}">
                <a16:creationId xmlns:a16="http://schemas.microsoft.com/office/drawing/2014/main" id="{9E7EBE80-4882-8E41-8992-9E6A8BFBFF9E}"/>
              </a:ext>
            </a:extLst>
          </p:cNvPr>
          <p:cNvSpPr txBox="1"/>
          <p:nvPr/>
        </p:nvSpPr>
        <p:spPr>
          <a:xfrm>
            <a:off x="4985419" y="3858461"/>
            <a:ext cx="306494" cy="230832"/>
          </a:xfrm>
          <a:prstGeom prst="rect">
            <a:avLst/>
          </a:prstGeom>
          <a:noFill/>
        </p:spPr>
        <p:txBody>
          <a:bodyPr wrap="none" rtlCol="0">
            <a:spAutoFit/>
          </a:bodyPr>
          <a:lstStyle/>
          <a:p>
            <a:r>
              <a:rPr lang="en-US" altLang="zh-CN" sz="900" dirty="0">
                <a:solidFill>
                  <a:schemeClr val="bg1"/>
                </a:solidFill>
              </a:rPr>
              <a:t>c2</a:t>
            </a:r>
            <a:endParaRPr lang="en-CN" sz="900" dirty="0">
              <a:solidFill>
                <a:schemeClr val="bg1"/>
              </a:solidFill>
            </a:endParaRPr>
          </a:p>
        </p:txBody>
      </p:sp>
      <p:sp>
        <p:nvSpPr>
          <p:cNvPr id="31" name="TextBox 30">
            <a:extLst>
              <a:ext uri="{FF2B5EF4-FFF2-40B4-BE49-F238E27FC236}">
                <a16:creationId xmlns:a16="http://schemas.microsoft.com/office/drawing/2014/main" id="{904F65E5-2B30-9940-A445-15516D379B2D}"/>
              </a:ext>
            </a:extLst>
          </p:cNvPr>
          <p:cNvSpPr txBox="1"/>
          <p:nvPr/>
        </p:nvSpPr>
        <p:spPr>
          <a:xfrm>
            <a:off x="2622037" y="3847795"/>
            <a:ext cx="691215" cy="230832"/>
          </a:xfrm>
          <a:prstGeom prst="rect">
            <a:avLst/>
          </a:prstGeom>
          <a:noFill/>
        </p:spPr>
        <p:txBody>
          <a:bodyPr wrap="none" rtlCol="0">
            <a:spAutoFit/>
          </a:bodyPr>
          <a:lstStyle/>
          <a:p>
            <a:r>
              <a:rPr lang="en-US" altLang="zh-CN" sz="900" dirty="0">
                <a:solidFill>
                  <a:schemeClr val="bg1"/>
                </a:solidFill>
              </a:rPr>
              <a:t>commit(c)</a:t>
            </a:r>
            <a:endParaRPr lang="en-CN" sz="900" dirty="0">
              <a:solidFill>
                <a:schemeClr val="bg1"/>
              </a:solidFill>
            </a:endParaRPr>
          </a:p>
        </p:txBody>
      </p:sp>
      <p:sp>
        <p:nvSpPr>
          <p:cNvPr id="32" name="TextBox 31">
            <a:extLst>
              <a:ext uri="{FF2B5EF4-FFF2-40B4-BE49-F238E27FC236}">
                <a16:creationId xmlns:a16="http://schemas.microsoft.com/office/drawing/2014/main" id="{C9F490DD-BC22-B544-9AF2-4B272DDF1503}"/>
              </a:ext>
            </a:extLst>
          </p:cNvPr>
          <p:cNvSpPr txBox="1"/>
          <p:nvPr/>
        </p:nvSpPr>
        <p:spPr>
          <a:xfrm>
            <a:off x="6039727" y="3858461"/>
            <a:ext cx="306494" cy="230832"/>
          </a:xfrm>
          <a:prstGeom prst="rect">
            <a:avLst/>
          </a:prstGeom>
          <a:noFill/>
        </p:spPr>
        <p:txBody>
          <a:bodyPr wrap="none" rtlCol="0">
            <a:spAutoFit/>
          </a:bodyPr>
          <a:lstStyle/>
          <a:p>
            <a:r>
              <a:rPr lang="en-US" altLang="zh-CN" sz="900" dirty="0">
                <a:solidFill>
                  <a:schemeClr val="bg1"/>
                </a:solidFill>
              </a:rPr>
              <a:t>c3</a:t>
            </a:r>
            <a:endParaRPr lang="en-CN" sz="900" dirty="0">
              <a:solidFill>
                <a:schemeClr val="bg1"/>
              </a:solidFill>
            </a:endParaRPr>
          </a:p>
        </p:txBody>
      </p:sp>
      <p:pic>
        <p:nvPicPr>
          <p:cNvPr id="33" name="Picture 32">
            <a:extLst>
              <a:ext uri="{FF2B5EF4-FFF2-40B4-BE49-F238E27FC236}">
                <a16:creationId xmlns:a16="http://schemas.microsoft.com/office/drawing/2014/main" id="{BEB885EB-30D1-384D-8E06-F72A4421EA71}"/>
              </a:ext>
            </a:extLst>
          </p:cNvPr>
          <p:cNvPicPr>
            <a:picLocks noChangeAspect="1"/>
          </p:cNvPicPr>
          <p:nvPr/>
        </p:nvPicPr>
        <p:blipFill>
          <a:blip r:embed="rId6"/>
          <a:stretch>
            <a:fillRect/>
          </a:stretch>
        </p:blipFill>
        <p:spPr>
          <a:xfrm>
            <a:off x="4858763" y="1729214"/>
            <a:ext cx="541598" cy="538655"/>
          </a:xfrm>
          <a:prstGeom prst="rect">
            <a:avLst/>
          </a:prstGeom>
        </p:spPr>
      </p:pic>
      <p:pic>
        <p:nvPicPr>
          <p:cNvPr id="34" name="Picture 33">
            <a:extLst>
              <a:ext uri="{FF2B5EF4-FFF2-40B4-BE49-F238E27FC236}">
                <a16:creationId xmlns:a16="http://schemas.microsoft.com/office/drawing/2014/main" id="{77F65381-D48E-8B43-AD35-38E803E0FCF4}"/>
              </a:ext>
            </a:extLst>
          </p:cNvPr>
          <p:cNvPicPr>
            <a:picLocks noChangeAspect="1"/>
          </p:cNvPicPr>
          <p:nvPr/>
        </p:nvPicPr>
        <p:blipFill>
          <a:blip r:embed="rId6"/>
          <a:stretch>
            <a:fillRect/>
          </a:stretch>
        </p:blipFill>
        <p:spPr>
          <a:xfrm>
            <a:off x="5941169" y="1154809"/>
            <a:ext cx="541598" cy="538655"/>
          </a:xfrm>
          <a:prstGeom prst="rect">
            <a:avLst/>
          </a:prstGeom>
        </p:spPr>
      </p:pic>
      <p:pic>
        <p:nvPicPr>
          <p:cNvPr id="35" name="Picture 34">
            <a:extLst>
              <a:ext uri="{FF2B5EF4-FFF2-40B4-BE49-F238E27FC236}">
                <a16:creationId xmlns:a16="http://schemas.microsoft.com/office/drawing/2014/main" id="{FEB5D948-21F8-704F-90AF-4C550FFEA17F}"/>
              </a:ext>
            </a:extLst>
          </p:cNvPr>
          <p:cNvPicPr>
            <a:picLocks noChangeAspect="1"/>
          </p:cNvPicPr>
          <p:nvPr/>
        </p:nvPicPr>
        <p:blipFill>
          <a:blip r:embed="rId6"/>
          <a:stretch>
            <a:fillRect/>
          </a:stretch>
        </p:blipFill>
        <p:spPr>
          <a:xfrm>
            <a:off x="5941168" y="2259839"/>
            <a:ext cx="541598" cy="538655"/>
          </a:xfrm>
          <a:prstGeom prst="rect">
            <a:avLst/>
          </a:prstGeom>
        </p:spPr>
      </p:pic>
      <p:pic>
        <p:nvPicPr>
          <p:cNvPr id="36" name="Picture 35">
            <a:extLst>
              <a:ext uri="{FF2B5EF4-FFF2-40B4-BE49-F238E27FC236}">
                <a16:creationId xmlns:a16="http://schemas.microsoft.com/office/drawing/2014/main" id="{C63D2752-0BEC-834E-B504-52175124450D}"/>
              </a:ext>
            </a:extLst>
          </p:cNvPr>
          <p:cNvPicPr>
            <a:picLocks noChangeAspect="1"/>
          </p:cNvPicPr>
          <p:nvPr/>
        </p:nvPicPr>
        <p:blipFill>
          <a:blip r:embed="rId7"/>
          <a:stretch>
            <a:fillRect/>
          </a:stretch>
        </p:blipFill>
        <p:spPr>
          <a:xfrm>
            <a:off x="6977278" y="1154809"/>
            <a:ext cx="541599" cy="538656"/>
          </a:xfrm>
          <a:prstGeom prst="rect">
            <a:avLst/>
          </a:prstGeom>
        </p:spPr>
      </p:pic>
      <p:pic>
        <p:nvPicPr>
          <p:cNvPr id="37" name="Picture 36">
            <a:extLst>
              <a:ext uri="{FF2B5EF4-FFF2-40B4-BE49-F238E27FC236}">
                <a16:creationId xmlns:a16="http://schemas.microsoft.com/office/drawing/2014/main" id="{C308AAB4-4C33-574E-A7EA-3C4674CF2D85}"/>
              </a:ext>
            </a:extLst>
          </p:cNvPr>
          <p:cNvPicPr>
            <a:picLocks noChangeAspect="1"/>
          </p:cNvPicPr>
          <p:nvPr/>
        </p:nvPicPr>
        <p:blipFill>
          <a:blip r:embed="rId8"/>
          <a:stretch>
            <a:fillRect/>
          </a:stretch>
        </p:blipFill>
        <p:spPr>
          <a:xfrm>
            <a:off x="6989186" y="2259838"/>
            <a:ext cx="541599" cy="538656"/>
          </a:xfrm>
          <a:prstGeom prst="rect">
            <a:avLst/>
          </a:prstGeom>
        </p:spPr>
      </p:pic>
      <p:cxnSp>
        <p:nvCxnSpPr>
          <p:cNvPr id="38" name="Straight Arrow Connector 37">
            <a:extLst>
              <a:ext uri="{FF2B5EF4-FFF2-40B4-BE49-F238E27FC236}">
                <a16:creationId xmlns:a16="http://schemas.microsoft.com/office/drawing/2014/main" id="{3A4A85D4-2FD1-BC43-8DF5-ABDFF7EF0E28}"/>
              </a:ext>
            </a:extLst>
          </p:cNvPr>
          <p:cNvCxnSpPr>
            <a:stCxn id="33" idx="3"/>
            <a:endCxn id="34" idx="1"/>
          </p:cNvCxnSpPr>
          <p:nvPr/>
        </p:nvCxnSpPr>
        <p:spPr>
          <a:xfrm flipV="1">
            <a:off x="5400361" y="1424137"/>
            <a:ext cx="540808" cy="574405"/>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33CC0DD-596B-2A42-B80A-8C04629244FC}"/>
              </a:ext>
            </a:extLst>
          </p:cNvPr>
          <p:cNvCxnSpPr>
            <a:cxnSpLocks/>
            <a:stCxn id="33" idx="3"/>
            <a:endCxn id="35" idx="1"/>
          </p:cNvCxnSpPr>
          <p:nvPr/>
        </p:nvCxnSpPr>
        <p:spPr>
          <a:xfrm>
            <a:off x="5400361" y="1998542"/>
            <a:ext cx="540807" cy="53062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5CD57D1-2504-AC40-A2D4-7ADC66B9BC50}"/>
              </a:ext>
            </a:extLst>
          </p:cNvPr>
          <p:cNvCxnSpPr>
            <a:cxnSpLocks/>
            <a:stCxn id="34" idx="3"/>
            <a:endCxn id="36" idx="1"/>
          </p:cNvCxnSpPr>
          <p:nvPr/>
        </p:nvCxnSpPr>
        <p:spPr>
          <a:xfrm>
            <a:off x="6482767" y="1424137"/>
            <a:ext cx="494511"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A33F3DC-EF23-C942-84F1-52B87DCD63DE}"/>
              </a:ext>
            </a:extLst>
          </p:cNvPr>
          <p:cNvCxnSpPr>
            <a:cxnSpLocks/>
            <a:stCxn id="35" idx="3"/>
            <a:endCxn id="37" idx="1"/>
          </p:cNvCxnSpPr>
          <p:nvPr/>
        </p:nvCxnSpPr>
        <p:spPr>
          <a:xfrm flipV="1">
            <a:off x="6482766" y="2529166"/>
            <a:ext cx="506420" cy="1"/>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D9BE5E5-8817-BD45-8D83-A612629EA0C4}"/>
              </a:ext>
            </a:extLst>
          </p:cNvPr>
          <p:cNvCxnSpPr>
            <a:cxnSpLocks/>
          </p:cNvCxnSpPr>
          <p:nvPr/>
        </p:nvCxnSpPr>
        <p:spPr>
          <a:xfrm flipV="1">
            <a:off x="4284802" y="2012026"/>
            <a:ext cx="488898" cy="327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7D16A8B-0CB4-314F-B0E1-44C1B5CE4287}"/>
              </a:ext>
            </a:extLst>
          </p:cNvPr>
          <p:cNvSpPr txBox="1"/>
          <p:nvPr/>
        </p:nvSpPr>
        <p:spPr>
          <a:xfrm>
            <a:off x="4221769" y="1684488"/>
            <a:ext cx="590226" cy="246221"/>
          </a:xfrm>
          <a:prstGeom prst="rect">
            <a:avLst/>
          </a:prstGeom>
          <a:noFill/>
        </p:spPr>
        <p:txBody>
          <a:bodyPr wrap="none" rtlCol="0">
            <a:spAutoFit/>
          </a:bodyPr>
          <a:lstStyle/>
          <a:p>
            <a:r>
              <a:rPr lang="en-CN" sz="1000" dirty="0">
                <a:solidFill>
                  <a:schemeClr val="bg1"/>
                </a:solidFill>
              </a:rPr>
              <a:t>Trigger</a:t>
            </a:r>
          </a:p>
        </p:txBody>
      </p:sp>
      <p:cxnSp>
        <p:nvCxnSpPr>
          <p:cNvPr id="44" name="Curved Connector 43">
            <a:extLst>
              <a:ext uri="{FF2B5EF4-FFF2-40B4-BE49-F238E27FC236}">
                <a16:creationId xmlns:a16="http://schemas.microsoft.com/office/drawing/2014/main" id="{0FE8E885-7245-D74D-BC04-3D405B0BA60E}"/>
              </a:ext>
            </a:extLst>
          </p:cNvPr>
          <p:cNvCxnSpPr>
            <a:cxnSpLocks/>
            <a:stCxn id="25" idx="0"/>
            <a:endCxn id="21" idx="1"/>
          </p:cNvCxnSpPr>
          <p:nvPr/>
        </p:nvCxnSpPr>
        <p:spPr>
          <a:xfrm rot="16200000" flipV="1">
            <a:off x="2575175" y="1909278"/>
            <a:ext cx="1688677" cy="1871479"/>
          </a:xfrm>
          <a:prstGeom prst="curvedConnector4">
            <a:avLst>
              <a:gd name="adj1" fmla="val 24557"/>
              <a:gd name="adj2" fmla="val 109056"/>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D7691E9-E3A8-0047-8E3C-9EA3A36754F0}"/>
              </a:ext>
            </a:extLst>
          </p:cNvPr>
          <p:cNvSpPr txBox="1"/>
          <p:nvPr/>
        </p:nvSpPr>
        <p:spPr>
          <a:xfrm>
            <a:off x="7996120" y="3544466"/>
            <a:ext cx="668773" cy="246221"/>
          </a:xfrm>
          <a:prstGeom prst="rect">
            <a:avLst/>
          </a:prstGeom>
          <a:noFill/>
        </p:spPr>
        <p:txBody>
          <a:bodyPr wrap="none" rtlCol="0">
            <a:spAutoFit/>
          </a:bodyPr>
          <a:lstStyle/>
          <a:p>
            <a:r>
              <a:rPr lang="en-US" altLang="zh-CN" sz="1000" dirty="0">
                <a:solidFill>
                  <a:schemeClr val="bg1"/>
                </a:solidFill>
              </a:rPr>
              <a:t>Timeline</a:t>
            </a:r>
            <a:endParaRPr lang="en-CN" sz="1000" dirty="0">
              <a:solidFill>
                <a:schemeClr val="bg1"/>
              </a:solidFill>
            </a:endParaRPr>
          </a:p>
        </p:txBody>
      </p:sp>
      <p:sp>
        <p:nvSpPr>
          <p:cNvPr id="46" name="TextBox 45">
            <a:extLst>
              <a:ext uri="{FF2B5EF4-FFF2-40B4-BE49-F238E27FC236}">
                <a16:creationId xmlns:a16="http://schemas.microsoft.com/office/drawing/2014/main" id="{D6A3076D-57A2-774C-A23C-5805834EA685}"/>
              </a:ext>
            </a:extLst>
          </p:cNvPr>
          <p:cNvSpPr txBox="1"/>
          <p:nvPr/>
        </p:nvSpPr>
        <p:spPr>
          <a:xfrm>
            <a:off x="590121" y="2586648"/>
            <a:ext cx="1577676" cy="246221"/>
          </a:xfrm>
          <a:prstGeom prst="rect">
            <a:avLst/>
          </a:prstGeom>
          <a:noFill/>
        </p:spPr>
        <p:txBody>
          <a:bodyPr wrap="none" rtlCol="0">
            <a:spAutoFit/>
          </a:bodyPr>
          <a:lstStyle/>
          <a:p>
            <a:r>
              <a:rPr lang="en-US" altLang="zh-CN" sz="1000" dirty="0">
                <a:solidFill>
                  <a:schemeClr val="bg1"/>
                </a:solidFill>
              </a:rPr>
              <a:t>write</a:t>
            </a:r>
            <a:r>
              <a:rPr lang="zh-CN" altLang="en-US" sz="1000" dirty="0">
                <a:solidFill>
                  <a:schemeClr val="bg1"/>
                </a:solidFill>
              </a:rPr>
              <a:t> </a:t>
            </a:r>
            <a:r>
              <a:rPr lang="en-US" altLang="zh-CN" sz="1000" dirty="0">
                <a:solidFill>
                  <a:schemeClr val="bg1"/>
                </a:solidFill>
              </a:rPr>
              <a:t>committed</a:t>
            </a:r>
            <a:r>
              <a:rPr lang="zh-CN" altLang="en-US" sz="1000" dirty="0">
                <a:solidFill>
                  <a:schemeClr val="bg1"/>
                </a:solidFill>
              </a:rPr>
              <a:t> </a:t>
            </a:r>
            <a:r>
              <a:rPr lang="en-US" altLang="zh-CN" sz="1000" dirty="0">
                <a:solidFill>
                  <a:schemeClr val="bg1"/>
                </a:solidFill>
              </a:rPr>
              <a:t>callback</a:t>
            </a:r>
            <a:endParaRPr lang="en-CN" sz="1000" dirty="0">
              <a:solidFill>
                <a:schemeClr val="bg1"/>
              </a:solidFill>
            </a:endParaRPr>
          </a:p>
        </p:txBody>
      </p:sp>
    </p:spTree>
    <p:extLst>
      <p:ext uri="{BB962C8B-B14F-4D97-AF65-F5344CB8AC3E}">
        <p14:creationId xmlns:p14="http://schemas.microsoft.com/office/powerpoint/2010/main" val="271997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Dolphin Scheduler</a:t>
            </a:r>
            <a:r>
              <a:rPr lang="zh-CN" altLang="en-US" sz="2400" b="1" dirty="0">
                <a:solidFill>
                  <a:schemeClr val="bg1"/>
                </a:solidFill>
                <a:latin typeface="微软雅黑" panose="020B0503020204020204" charset="-122"/>
                <a:ea typeface="微软雅黑" panose="020B0503020204020204" charset="-122"/>
              </a:rPr>
              <a:t>简介</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18</a:t>
            </a:fld>
            <a:endParaRPr lang="en-US" dirty="0"/>
          </a:p>
        </p:txBody>
      </p:sp>
      <p:sp>
        <p:nvSpPr>
          <p:cNvPr id="3" name="文本框 2">
            <a:extLst>
              <a:ext uri="{FF2B5EF4-FFF2-40B4-BE49-F238E27FC236}">
                <a16:creationId xmlns:a16="http://schemas.microsoft.com/office/drawing/2014/main" id="{76DAF049-A77A-4177-A718-0C2F91D827C4}"/>
              </a:ext>
            </a:extLst>
          </p:cNvPr>
          <p:cNvSpPr txBox="1"/>
          <p:nvPr/>
        </p:nvSpPr>
        <p:spPr>
          <a:xfrm>
            <a:off x="323339" y="705622"/>
            <a:ext cx="11349873" cy="3680623"/>
          </a:xfrm>
          <a:prstGeom prst="rect">
            <a:avLst/>
          </a:prstGeom>
          <a:noFill/>
        </p:spPr>
        <p:txBody>
          <a:bodyPr wrap="square" rtlCol="0">
            <a:spAutoFit/>
          </a:bodyPr>
          <a:lstStyle/>
          <a:p>
            <a:pPr>
              <a:lnSpc>
                <a:spcPct val="150000"/>
              </a:lnSpc>
            </a:pPr>
            <a:r>
              <a:rPr lang="en-US" altLang="zh-CN" sz="1200" dirty="0">
                <a:solidFill>
                  <a:srgbClr val="FFDC0D"/>
                </a:solidFill>
                <a:latin typeface="微软雅黑" panose="020B0503020204020204" charset="-122"/>
                <a:ea typeface="微软雅黑" panose="020B0503020204020204" charset="-122"/>
              </a:rPr>
              <a:t>Apache Dolphin Scheduler</a:t>
            </a:r>
            <a:r>
              <a:rPr lang="zh-CN" altLang="en-US" sz="1200" dirty="0">
                <a:solidFill>
                  <a:srgbClr val="FFDC0D"/>
                </a:solidFill>
                <a:latin typeface="微软雅黑" panose="020B0503020204020204" charset="-122"/>
                <a:ea typeface="微软雅黑" panose="020B0503020204020204" charset="-122"/>
              </a:rPr>
              <a:t>是一个分布式去中心化、易扩展的可视化</a:t>
            </a:r>
            <a:r>
              <a:rPr lang="en-US" altLang="zh-CN" sz="1200" dirty="0">
                <a:solidFill>
                  <a:srgbClr val="FFDC0D"/>
                </a:solidFill>
                <a:latin typeface="微软雅黑" panose="020B0503020204020204" charset="-122"/>
                <a:ea typeface="微软雅黑" panose="020B0503020204020204" charset="-122"/>
              </a:rPr>
              <a:t>DAG</a:t>
            </a:r>
            <a:r>
              <a:rPr lang="zh-CN" altLang="en-US" sz="1200" dirty="0">
                <a:solidFill>
                  <a:srgbClr val="FFDC0D"/>
                </a:solidFill>
                <a:latin typeface="微软雅黑" panose="020B0503020204020204" charset="-122"/>
                <a:ea typeface="微软雅黑" panose="020B0503020204020204" charset="-122"/>
              </a:rPr>
              <a:t>工作流调度系统，致力于解决数据处理流程中</a:t>
            </a:r>
            <a:endParaRPr lang="en-US" altLang="zh-CN" sz="1200" dirty="0">
              <a:solidFill>
                <a:srgbClr val="FFDC0D"/>
              </a:solidFill>
              <a:latin typeface="微软雅黑" panose="020B0503020204020204" charset="-122"/>
              <a:ea typeface="微软雅黑" panose="020B0503020204020204" charset="-122"/>
            </a:endParaRPr>
          </a:p>
          <a:p>
            <a:pPr>
              <a:lnSpc>
                <a:spcPct val="150000"/>
              </a:lnSpc>
              <a:spcAft>
                <a:spcPts val="1800"/>
              </a:spcAft>
            </a:pPr>
            <a:r>
              <a:rPr lang="zh-CN" altLang="en-US" sz="1200" dirty="0">
                <a:solidFill>
                  <a:srgbClr val="FFDC0D"/>
                </a:solidFill>
                <a:latin typeface="微软雅黑" panose="020B0503020204020204" charset="-122"/>
                <a:ea typeface="微软雅黑" panose="020B0503020204020204" charset="-122"/>
              </a:rPr>
              <a:t>错综复杂的依赖关系，使调度系统在数据处理流程中开箱即用且易于拓展。其主要特性如下：</a:t>
            </a:r>
            <a:endParaRPr lang="en-US" altLang="zh-CN" sz="1200" dirty="0">
              <a:solidFill>
                <a:srgbClr val="FFDC0D"/>
              </a:solidFill>
              <a:latin typeface="微软雅黑" panose="020B0503020204020204" charset="-122"/>
              <a:ea typeface="微软雅黑" panose="020B0503020204020204" charset="-122"/>
            </a:endParaRPr>
          </a:p>
          <a:p>
            <a:pPr marL="285750" indent="-285750">
              <a:lnSpc>
                <a:spcPct val="150000"/>
              </a:lnSpc>
              <a:spcAft>
                <a:spcPts val="600"/>
              </a:spcAft>
              <a:buFont typeface="Wingdings" panose="05000000000000000000" pitchFamily="2" charset="2"/>
              <a:buChar char="Ø"/>
            </a:pPr>
            <a:r>
              <a:rPr lang="zh-CN" altLang="en-US" sz="1200" b="1" dirty="0">
                <a:solidFill>
                  <a:schemeClr val="bg1"/>
                </a:solidFill>
                <a:latin typeface="微软雅黑" panose="020B0503020204020204" charset="-122"/>
                <a:ea typeface="微软雅黑" panose="020B0503020204020204" charset="-122"/>
              </a:rPr>
              <a:t>通过拖拽任务绘制工作流</a:t>
            </a:r>
            <a:r>
              <a:rPr lang="en-US" altLang="zh-CN" sz="1200" b="1" dirty="0">
                <a:solidFill>
                  <a:schemeClr val="bg1"/>
                </a:solidFill>
                <a:latin typeface="微软雅黑" panose="020B0503020204020204" charset="-122"/>
                <a:ea typeface="微软雅黑" panose="020B0503020204020204" charset="-122"/>
              </a:rPr>
              <a:t>DAG</a:t>
            </a:r>
            <a:endParaRPr lang="zh-CN" altLang="en-US" sz="1200" b="1" dirty="0">
              <a:solidFill>
                <a:schemeClr val="bg1"/>
              </a:solidFill>
              <a:latin typeface="微软雅黑" panose="020B0503020204020204" charset="-122"/>
              <a:ea typeface="微软雅黑" panose="020B0503020204020204" charset="-122"/>
            </a:endParaRP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任务支持动态暂停</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停止</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恢复操作</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支持失败重试</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告警、容错、补数等操作</a:t>
            </a: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支持全局参数及节点自定义参数设置</a:t>
            </a: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支持集群</a:t>
            </a:r>
            <a:r>
              <a:rPr lang="en-US" altLang="zh-CN" sz="1200" dirty="0">
                <a:solidFill>
                  <a:schemeClr val="bg1"/>
                </a:solidFill>
                <a:latin typeface="微软雅黑" panose="020B0503020204020204" charset="-122"/>
                <a:ea typeface="微软雅黑" panose="020B0503020204020204" charset="-122"/>
              </a:rPr>
              <a:t>HA</a:t>
            </a:r>
            <a:r>
              <a:rPr lang="zh-CN" altLang="en-US" sz="1200" dirty="0">
                <a:solidFill>
                  <a:schemeClr val="bg1"/>
                </a:solidFill>
                <a:latin typeface="微软雅黑" panose="020B0503020204020204" charset="-122"/>
                <a:ea typeface="微软雅黑" panose="020B0503020204020204" charset="-122"/>
              </a:rPr>
              <a:t>，集群去中心化</a:t>
            </a: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支持运行历史树形</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甘特图展示</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spcAft>
                <a:spcPts val="600"/>
              </a:spcAft>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丰富的任务类型支持</a:t>
            </a:r>
            <a:endParaRPr lang="en-US" altLang="zh-CN" sz="1600" dirty="0">
              <a:latin typeface="微软雅黑" panose="020B0503020204020204" charset="-122"/>
              <a:ea typeface="微软雅黑" panose="020B0503020204020204" charset="-122"/>
            </a:endParaRPr>
          </a:p>
          <a:p>
            <a:pPr>
              <a:lnSpc>
                <a:spcPct val="150000"/>
              </a:lnSpc>
              <a:spcAft>
                <a:spcPts val="600"/>
              </a:spcAft>
            </a:pPr>
            <a:r>
              <a:rPr lang="en-US" altLang="zh-CN" sz="1600" dirty="0">
                <a:latin typeface="微软雅黑" panose="020B0503020204020204" charset="-122"/>
                <a:ea typeface="微软雅黑" panose="020B0503020204020204" charset="-122"/>
              </a:rPr>
              <a:t>                                           </a:t>
            </a:r>
          </a:p>
        </p:txBody>
      </p:sp>
      <p:pic>
        <p:nvPicPr>
          <p:cNvPr id="1026" name="Picture 2">
            <a:extLst>
              <a:ext uri="{FF2B5EF4-FFF2-40B4-BE49-F238E27FC236}">
                <a16:creationId xmlns:a16="http://schemas.microsoft.com/office/drawing/2014/main" id="{EF39FA51-F298-4259-9E07-43170E6F0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296" y="1433934"/>
            <a:ext cx="4341703" cy="31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1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zh-CN" altLang="en-US" sz="2400" dirty="0">
                <a:solidFill>
                  <a:schemeClr val="bg1"/>
                </a:solidFill>
              </a:rPr>
              <a:t>工作流调度系统选型</a:t>
            </a:r>
            <a:r>
              <a:rPr lang="en-US" altLang="zh-CN" sz="2400" dirty="0">
                <a:solidFill>
                  <a:schemeClr val="bg1"/>
                </a:solidFill>
              </a:rPr>
              <a:t>-Why Dolphin Scheduler?</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19</a:t>
            </a:fld>
            <a:endParaRPr lang="en-US" dirty="0"/>
          </a:p>
        </p:txBody>
      </p:sp>
      <p:sp>
        <p:nvSpPr>
          <p:cNvPr id="3" name="文本框 2">
            <a:extLst>
              <a:ext uri="{FF2B5EF4-FFF2-40B4-BE49-F238E27FC236}">
                <a16:creationId xmlns:a16="http://schemas.microsoft.com/office/drawing/2014/main" id="{DB55E182-0A69-48D6-A860-6177E15FCAEF}"/>
              </a:ext>
            </a:extLst>
          </p:cNvPr>
          <p:cNvSpPr txBox="1"/>
          <p:nvPr/>
        </p:nvSpPr>
        <p:spPr>
          <a:xfrm>
            <a:off x="322592" y="614035"/>
            <a:ext cx="11293311" cy="61369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目前在业界应用较多的工作流调度系统包括</a:t>
            </a:r>
            <a:r>
              <a:rPr lang="en-US" altLang="zh-CN" sz="1200" dirty="0">
                <a:solidFill>
                  <a:schemeClr val="bg1"/>
                </a:solidFill>
                <a:latin typeface="微软雅黑" panose="020B0503020204020204" charset="-122"/>
                <a:ea typeface="微软雅黑" panose="020B0503020204020204" charset="-122"/>
              </a:rPr>
              <a:t>Oozie</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Azkaban</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Airflow</a:t>
            </a:r>
            <a:r>
              <a:rPr lang="zh-CN" altLang="en-US" sz="1200" dirty="0">
                <a:solidFill>
                  <a:schemeClr val="bg1"/>
                </a:solidFill>
                <a:latin typeface="微软雅黑" panose="020B0503020204020204" charset="-122"/>
                <a:ea typeface="微软雅黑" panose="020B0503020204020204" charset="-122"/>
              </a:rPr>
              <a:t>以及</a:t>
            </a: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等。</a:t>
            </a:r>
            <a:endParaRPr lang="en-US" altLang="zh-CN" sz="1200" dirty="0">
              <a:solidFill>
                <a:schemeClr val="bg1"/>
              </a:solidFill>
              <a:latin typeface="微软雅黑" panose="020B0503020204020204" charset="-122"/>
              <a:ea typeface="微软雅黑" panose="020B0503020204020204" charset="-122"/>
            </a:endParaRPr>
          </a:p>
          <a:p>
            <a:pPr>
              <a:lnSpc>
                <a:spcPct val="150000"/>
              </a:lnSpc>
            </a:pPr>
            <a:r>
              <a:rPr lang="zh-CN" altLang="en-US" sz="1200" dirty="0">
                <a:solidFill>
                  <a:schemeClr val="bg1"/>
                </a:solidFill>
                <a:latin typeface="微软雅黑" panose="020B0503020204020204" charset="-122"/>
                <a:ea typeface="微软雅黑" panose="020B0503020204020204" charset="-122"/>
              </a:rPr>
              <a:t>从高可用、易用性、社区活跃度、可拓展性、与</a:t>
            </a:r>
            <a:r>
              <a:rPr lang="en-US" altLang="zh-CN" sz="1200" dirty="0">
                <a:solidFill>
                  <a:schemeClr val="bg1"/>
                </a:solidFill>
                <a:latin typeface="微软雅黑" panose="020B0503020204020204" charset="-122"/>
                <a:ea typeface="微软雅黑" panose="020B0503020204020204" charset="-122"/>
              </a:rPr>
              <a:t>Hadoop</a:t>
            </a:r>
            <a:r>
              <a:rPr lang="zh-CN" altLang="en-US" sz="1200" dirty="0">
                <a:solidFill>
                  <a:schemeClr val="bg1"/>
                </a:solidFill>
                <a:latin typeface="微软雅黑" panose="020B0503020204020204" charset="-122"/>
                <a:ea typeface="微软雅黑" panose="020B0503020204020204" charset="-122"/>
              </a:rPr>
              <a:t>生态圈集成以及维护成本几个维度进行了调研对比：</a:t>
            </a:r>
          </a:p>
        </p:txBody>
      </p:sp>
      <p:sp>
        <p:nvSpPr>
          <p:cNvPr id="7" name="文本框 6">
            <a:extLst>
              <a:ext uri="{FF2B5EF4-FFF2-40B4-BE49-F238E27FC236}">
                <a16:creationId xmlns:a16="http://schemas.microsoft.com/office/drawing/2014/main" id="{4B49F6EE-F193-4B0C-A10B-06F1A037C0AF}"/>
              </a:ext>
            </a:extLst>
          </p:cNvPr>
          <p:cNvSpPr txBox="1"/>
          <p:nvPr/>
        </p:nvSpPr>
        <p:spPr>
          <a:xfrm>
            <a:off x="3609279" y="1314687"/>
            <a:ext cx="2469823" cy="307777"/>
          </a:xfrm>
          <a:prstGeom prst="rect">
            <a:avLst/>
          </a:prstGeom>
          <a:noFill/>
        </p:spPr>
        <p:txBody>
          <a:bodyPr wrap="square" rtlCol="0">
            <a:spAutoFit/>
          </a:bodyPr>
          <a:lstStyle/>
          <a:p>
            <a:r>
              <a:rPr lang="en-US" altLang="zh-CN" sz="1400" b="1" dirty="0">
                <a:solidFill>
                  <a:srgbClr val="D9B079"/>
                </a:solidFill>
                <a:latin typeface="微软雅黑" panose="020B0503020204020204" pitchFamily="34" charset="-122"/>
                <a:ea typeface="微软雅黑" panose="020B0503020204020204" pitchFamily="34" charset="-122"/>
              </a:rPr>
              <a:t>DAG</a:t>
            </a:r>
            <a:r>
              <a:rPr lang="zh-CN" altLang="en-US" sz="1400" b="1" dirty="0">
                <a:solidFill>
                  <a:srgbClr val="D9B079"/>
                </a:solidFill>
                <a:latin typeface="微软雅黑" panose="020B0503020204020204" pitchFamily="34" charset="-122"/>
                <a:ea typeface="微软雅黑" panose="020B0503020204020204" pitchFamily="34" charset="-122"/>
              </a:rPr>
              <a:t>调度系统对比表</a:t>
            </a:r>
          </a:p>
        </p:txBody>
      </p:sp>
      <p:cxnSp>
        <p:nvCxnSpPr>
          <p:cNvPr id="8" name="直接连接符 7">
            <a:extLst>
              <a:ext uri="{FF2B5EF4-FFF2-40B4-BE49-F238E27FC236}">
                <a16:creationId xmlns:a16="http://schemas.microsoft.com/office/drawing/2014/main" id="{8F35C240-9250-435A-9FA4-1672EC88FAB0}"/>
              </a:ext>
            </a:extLst>
          </p:cNvPr>
          <p:cNvCxnSpPr>
            <a:cxnSpLocks/>
          </p:cNvCxnSpPr>
          <p:nvPr/>
        </p:nvCxnSpPr>
        <p:spPr>
          <a:xfrm>
            <a:off x="237627" y="1685282"/>
            <a:ext cx="8273913" cy="0"/>
          </a:xfrm>
          <a:prstGeom prst="line">
            <a:avLst/>
          </a:prstGeom>
          <a:ln w="19050">
            <a:solidFill>
              <a:srgbClr val="D9B079"/>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CBC034A3-80F3-4E15-A3F4-6C7A4ED11F8A}"/>
              </a:ext>
            </a:extLst>
          </p:cNvPr>
          <p:cNvCxnSpPr>
            <a:cxnSpLocks/>
          </p:cNvCxnSpPr>
          <p:nvPr/>
        </p:nvCxnSpPr>
        <p:spPr>
          <a:xfrm>
            <a:off x="230555" y="2141601"/>
            <a:ext cx="8273913" cy="0"/>
          </a:xfrm>
          <a:prstGeom prst="line">
            <a:avLst/>
          </a:prstGeom>
          <a:ln w="19050">
            <a:solidFill>
              <a:srgbClr val="D9B079"/>
            </a:solidFill>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5EC7F1DF-8737-4118-8136-9C33CA2CCBAE}"/>
              </a:ext>
            </a:extLst>
          </p:cNvPr>
          <p:cNvSpPr txBox="1"/>
          <p:nvPr/>
        </p:nvSpPr>
        <p:spPr>
          <a:xfrm>
            <a:off x="287279" y="2169162"/>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高可用              是</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是                  是</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是</a:t>
            </a:r>
            <a:endParaRPr lang="zh-CN" altLang="en-US" sz="1600" dirty="0">
              <a:solidFill>
                <a:srgbClr val="D9B079"/>
              </a:solidFill>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BDADDCDC-CD22-4C6E-8391-1E6F1064592D}"/>
              </a:ext>
            </a:extLst>
          </p:cNvPr>
          <p:cNvSpPr txBox="1"/>
          <p:nvPr/>
        </p:nvSpPr>
        <p:spPr>
          <a:xfrm>
            <a:off x="287279" y="2497796"/>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易用性             一般</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较好                较好</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好</a:t>
            </a:r>
            <a:endParaRPr lang="zh-CN" altLang="en-US" sz="1600" dirty="0">
              <a:solidFill>
                <a:srgbClr val="D9B079"/>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CCD1B8E4-2C43-48D0-AE77-3E72040E9B6A}"/>
              </a:ext>
            </a:extLst>
          </p:cNvPr>
          <p:cNvSpPr txBox="1"/>
          <p:nvPr/>
        </p:nvSpPr>
        <p:spPr>
          <a:xfrm>
            <a:off x="230007" y="2839691"/>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社区活跃度            中</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中                 活跃</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近期活跃</a:t>
            </a:r>
            <a:endParaRPr lang="zh-CN" altLang="en-US" sz="1400" dirty="0">
              <a:solidFill>
                <a:srgbClr val="D9B079"/>
              </a:solidFill>
              <a:latin typeface="黑体" panose="02010609060101010101" pitchFamily="49" charset="-122"/>
              <a:ea typeface="黑体" panose="02010609060101010101" pitchFamily="49" charset="-122"/>
            </a:endParaRPr>
          </a:p>
        </p:txBody>
      </p:sp>
      <p:sp>
        <p:nvSpPr>
          <p:cNvPr id="29" name="文本框 28">
            <a:extLst>
              <a:ext uri="{FF2B5EF4-FFF2-40B4-BE49-F238E27FC236}">
                <a16:creationId xmlns:a16="http://schemas.microsoft.com/office/drawing/2014/main" id="{AB8CF3D2-863A-4294-96EA-681B380FD024}"/>
              </a:ext>
            </a:extLst>
          </p:cNvPr>
          <p:cNvSpPr txBox="1"/>
          <p:nvPr/>
        </p:nvSpPr>
        <p:spPr>
          <a:xfrm>
            <a:off x="287279" y="3186906"/>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可扩展性            一般</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高                 一般</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高</a:t>
            </a:r>
            <a:endParaRPr lang="zh-CN" altLang="en-US" sz="1600" dirty="0">
              <a:solidFill>
                <a:srgbClr val="D9B079"/>
              </a:solidFill>
              <a:latin typeface="黑体" panose="02010609060101010101" pitchFamily="49" charset="-122"/>
              <a:ea typeface="黑体" panose="02010609060101010101" pitchFamily="49" charset="-122"/>
            </a:endParaRPr>
          </a:p>
        </p:txBody>
      </p:sp>
      <p:sp>
        <p:nvSpPr>
          <p:cNvPr id="30" name="文本框 29">
            <a:extLst>
              <a:ext uri="{FF2B5EF4-FFF2-40B4-BE49-F238E27FC236}">
                <a16:creationId xmlns:a16="http://schemas.microsoft.com/office/drawing/2014/main" id="{01790BD4-A0F8-4CDA-8280-65CDDCA7FB6E}"/>
              </a:ext>
            </a:extLst>
          </p:cNvPr>
          <p:cNvSpPr txBox="1"/>
          <p:nvPr/>
        </p:nvSpPr>
        <p:spPr>
          <a:xfrm>
            <a:off x="222935" y="3537462"/>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en-US" altLang="zh-CN" sz="1200" dirty="0">
                <a:solidFill>
                  <a:srgbClr val="D9B079"/>
                </a:solidFill>
                <a:latin typeface="黑体" panose="02010609060101010101" pitchFamily="49" charset="-122"/>
                <a:ea typeface="黑体" panose="02010609060101010101" pitchFamily="49" charset="-122"/>
              </a:rPr>
              <a:t>hadoop</a:t>
            </a:r>
            <a:r>
              <a:rPr lang="zh-CN" altLang="en-US" sz="1200" dirty="0">
                <a:solidFill>
                  <a:srgbClr val="D9B079"/>
                </a:solidFill>
                <a:latin typeface="黑体" panose="02010609060101010101" pitchFamily="49" charset="-122"/>
                <a:ea typeface="黑体" panose="02010609060101010101" pitchFamily="49" charset="-122"/>
              </a:rPr>
              <a:t>集成           深入</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一般                一般</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深入</a:t>
            </a:r>
            <a:endParaRPr lang="zh-CN" altLang="en-US" sz="1600" dirty="0">
              <a:solidFill>
                <a:srgbClr val="D9B079"/>
              </a:solidFill>
              <a:latin typeface="黑体" panose="02010609060101010101" pitchFamily="49" charset="-122"/>
              <a:ea typeface="黑体" panose="02010609060101010101" pitchFamily="49" charset="-122"/>
            </a:endParaRPr>
          </a:p>
        </p:txBody>
      </p:sp>
      <p:sp>
        <p:nvSpPr>
          <p:cNvPr id="31" name="文本框 30">
            <a:extLst>
              <a:ext uri="{FF2B5EF4-FFF2-40B4-BE49-F238E27FC236}">
                <a16:creationId xmlns:a16="http://schemas.microsoft.com/office/drawing/2014/main" id="{66749495-68DA-40A3-B3E3-ACBB5A43A16F}"/>
              </a:ext>
            </a:extLst>
          </p:cNvPr>
          <p:cNvSpPr txBox="1"/>
          <p:nvPr/>
        </p:nvSpPr>
        <p:spPr>
          <a:xfrm>
            <a:off x="230007" y="3884677"/>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维护代价              高</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中                  中</a:t>
            </a:r>
            <a:r>
              <a:rPr lang="en-US" altLang="zh-CN" sz="1200" dirty="0">
                <a:solidFill>
                  <a:srgbClr val="D9B079"/>
                </a:solidFill>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低</a:t>
            </a:r>
            <a:endParaRPr lang="zh-CN" altLang="en-US" sz="1600" dirty="0">
              <a:solidFill>
                <a:srgbClr val="D9B079"/>
              </a:solidFill>
              <a:latin typeface="黑体" panose="02010609060101010101" pitchFamily="49" charset="-122"/>
              <a:ea typeface="黑体" panose="02010609060101010101" pitchFamily="49" charset="-122"/>
            </a:endParaRPr>
          </a:p>
        </p:txBody>
      </p:sp>
      <p:cxnSp>
        <p:nvCxnSpPr>
          <p:cNvPr id="36" name="直接连接符 35">
            <a:extLst>
              <a:ext uri="{FF2B5EF4-FFF2-40B4-BE49-F238E27FC236}">
                <a16:creationId xmlns:a16="http://schemas.microsoft.com/office/drawing/2014/main" id="{1232D395-64BD-4E3C-B851-51761A634853}"/>
              </a:ext>
            </a:extLst>
          </p:cNvPr>
          <p:cNvCxnSpPr>
            <a:cxnSpLocks/>
          </p:cNvCxnSpPr>
          <p:nvPr/>
        </p:nvCxnSpPr>
        <p:spPr>
          <a:xfrm>
            <a:off x="294899" y="4397121"/>
            <a:ext cx="8273913" cy="0"/>
          </a:xfrm>
          <a:prstGeom prst="line">
            <a:avLst/>
          </a:prstGeom>
          <a:ln w="19050">
            <a:solidFill>
              <a:srgbClr val="D9B079"/>
            </a:solidFill>
          </a:ln>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6F6B686E-6069-4A34-B349-0B83ABA69F01}"/>
              </a:ext>
            </a:extLst>
          </p:cNvPr>
          <p:cNvSpPr txBox="1"/>
          <p:nvPr/>
        </p:nvSpPr>
        <p:spPr>
          <a:xfrm>
            <a:off x="287279" y="1712665"/>
            <a:ext cx="1120847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    </a:t>
            </a:r>
            <a:r>
              <a:rPr lang="zh-CN" altLang="en-US" sz="1200" dirty="0">
                <a:solidFill>
                  <a:srgbClr val="D9B079"/>
                </a:solidFill>
                <a:latin typeface="黑体" panose="02010609060101010101" pitchFamily="49" charset="-122"/>
                <a:ea typeface="黑体" panose="02010609060101010101" pitchFamily="49" charset="-122"/>
              </a:rPr>
              <a:t>                  </a:t>
            </a:r>
            <a:r>
              <a:rPr lang="en-US" altLang="zh-CN" sz="1200" b="1" dirty="0">
                <a:solidFill>
                  <a:srgbClr val="D9B079"/>
                </a:solidFill>
                <a:latin typeface="+mj-ea"/>
                <a:ea typeface="+mj-ea"/>
              </a:rPr>
              <a:t>Oozie                       Azkaban                   Airflow	            Dolphin Scheduler</a:t>
            </a:r>
            <a:endParaRPr lang="zh-CN" altLang="en-US" sz="1600" b="1" dirty="0">
              <a:solidFill>
                <a:srgbClr val="D9B07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825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03E8C6-1DDC-41B2-92DE-607A7352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D60D1EDE-7116-2443-9BDD-368CE5B37660}" type="slidenum">
              <a:rPr lang="en-US" smtClean="0"/>
              <a:t>2</a:t>
            </a:fld>
            <a:endParaRPr lang="en-US" dirty="0"/>
          </a:p>
        </p:txBody>
      </p:sp>
      <p:sp>
        <p:nvSpPr>
          <p:cNvPr id="44" name="Line 5"/>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6"/>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p:nvPr/>
        </p:nvSpPr>
        <p:spPr>
          <a:xfrm>
            <a:off x="3712066" y="0"/>
            <a:ext cx="5460510" cy="51435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gradFill>
            <a:gsLst>
              <a:gs pos="0">
                <a:schemeClr val="accent2"/>
              </a:gs>
              <a:gs pos="100000">
                <a:schemeClr val="accent3"/>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274371" y="3962773"/>
            <a:ext cx="5143615" cy="707886"/>
          </a:xfrm>
          <a:prstGeom prst="rect">
            <a:avLst/>
          </a:prstGeom>
        </p:spPr>
        <p:txBody>
          <a:bodyPr wrap="square" lIns="0">
            <a:spAutoFit/>
          </a:bodyPr>
          <a:lstStyle/>
          <a:p>
            <a:pPr algn="ctr"/>
            <a:r>
              <a:rPr lang="en-US" altLang="zh-CN" sz="2000" b="1" dirty="0">
                <a:solidFill>
                  <a:schemeClr val="bg1"/>
                </a:solidFill>
                <a:latin typeface="Microsoft YaHei" charset="0"/>
                <a:ea typeface="Microsoft YaHei" charset="0"/>
                <a:cs typeface="Microsoft YaHei" charset="0"/>
              </a:rPr>
              <a:t> T3</a:t>
            </a:r>
            <a:r>
              <a:rPr lang="zh-CN" altLang="en-US" sz="2000" b="1" dirty="0">
                <a:solidFill>
                  <a:schemeClr val="bg1"/>
                </a:solidFill>
                <a:latin typeface="Microsoft YaHei" charset="0"/>
                <a:ea typeface="Microsoft YaHei" charset="0"/>
                <a:cs typeface="Microsoft YaHei" charset="0"/>
              </a:rPr>
              <a:t>出行构建数据湖上低延迟</a:t>
            </a:r>
            <a:endParaRPr lang="en-US" altLang="zh-CN" sz="2000" b="1" dirty="0">
              <a:solidFill>
                <a:schemeClr val="bg1"/>
              </a:solidFill>
              <a:latin typeface="Microsoft YaHei" charset="0"/>
              <a:ea typeface="Microsoft YaHei" charset="0"/>
              <a:cs typeface="Microsoft YaHei" charset="0"/>
            </a:endParaRPr>
          </a:p>
          <a:p>
            <a:pPr algn="ctr"/>
            <a:r>
              <a:rPr lang="zh-CN" altLang="en-US" sz="2000" b="1" dirty="0">
                <a:solidFill>
                  <a:schemeClr val="bg1"/>
                </a:solidFill>
                <a:latin typeface="Microsoft YaHei" charset="0"/>
                <a:ea typeface="Microsoft YaHei" charset="0"/>
                <a:cs typeface="Microsoft YaHei" charset="0"/>
              </a:rPr>
              <a:t>数据管道的实践</a:t>
            </a:r>
            <a:endParaRPr lang="en-US" sz="2000" b="1" dirty="0">
              <a:solidFill>
                <a:schemeClr val="bg1"/>
              </a:solidFill>
              <a:latin typeface="Microsoft YaHei" charset="0"/>
              <a:ea typeface="Microsoft YaHei" charset="0"/>
              <a:cs typeface="Microsoft YaHei" charset="0"/>
            </a:endParaRPr>
          </a:p>
        </p:txBody>
      </p:sp>
      <p:cxnSp>
        <p:nvCxnSpPr>
          <p:cNvPr id="12" name="Straight Connector 11"/>
          <p:cNvCxnSpPr>
            <a:cxnSpLocks/>
          </p:cNvCxnSpPr>
          <p:nvPr/>
        </p:nvCxnSpPr>
        <p:spPr>
          <a:xfrm flipH="1" flipV="1">
            <a:off x="312420" y="4680976"/>
            <a:ext cx="3552046" cy="9428"/>
          </a:xfrm>
          <a:prstGeom prst="line">
            <a:avLst/>
          </a:prstGeom>
          <a:ln>
            <a:solidFill>
              <a:srgbClr val="FFDC0D"/>
            </a:solidFill>
          </a:ln>
          <a:effectLst/>
        </p:spPr>
        <p:style>
          <a:lnRef idx="2">
            <a:schemeClr val="accent1"/>
          </a:lnRef>
          <a:fillRef idx="0">
            <a:schemeClr val="accent1"/>
          </a:fillRef>
          <a:effectRef idx="1">
            <a:schemeClr val="accent1"/>
          </a:effectRef>
          <a:fontRef idx="minor">
            <a:schemeClr val="tx1"/>
          </a:fontRef>
        </p:style>
      </p:cxnSp>
      <p:pic>
        <p:nvPicPr>
          <p:cNvPr id="7" name="图片 6">
            <a:extLst>
              <a:ext uri="{FF2B5EF4-FFF2-40B4-BE49-F238E27FC236}">
                <a16:creationId xmlns:a16="http://schemas.microsoft.com/office/drawing/2014/main" id="{0B5BD38C-9B94-4E28-9F7C-B5A2E1916DA9}"/>
              </a:ext>
            </a:extLst>
          </p:cNvPr>
          <p:cNvPicPr>
            <a:picLocks noChangeAspect="1"/>
          </p:cNvPicPr>
          <p:nvPr/>
        </p:nvPicPr>
        <p:blipFill>
          <a:blip r:embed="rId4"/>
          <a:stretch>
            <a:fillRect/>
          </a:stretch>
        </p:blipFill>
        <p:spPr>
          <a:xfrm>
            <a:off x="711587" y="811885"/>
            <a:ext cx="998719" cy="312868"/>
          </a:xfrm>
          <a:prstGeom prst="rect">
            <a:avLst/>
          </a:prstGeom>
        </p:spPr>
      </p:pic>
      <p:pic>
        <p:nvPicPr>
          <p:cNvPr id="8" name="图片 7">
            <a:extLst>
              <a:ext uri="{FF2B5EF4-FFF2-40B4-BE49-F238E27FC236}">
                <a16:creationId xmlns:a16="http://schemas.microsoft.com/office/drawing/2014/main" id="{3C249B3A-FDB3-4E0E-A426-25761875AF04}"/>
              </a:ext>
            </a:extLst>
          </p:cNvPr>
          <p:cNvPicPr>
            <a:picLocks noChangeAspect="1"/>
          </p:cNvPicPr>
          <p:nvPr/>
        </p:nvPicPr>
        <p:blipFill>
          <a:blip r:embed="rId5"/>
          <a:stretch>
            <a:fillRect/>
          </a:stretch>
        </p:blipFill>
        <p:spPr>
          <a:xfrm>
            <a:off x="1838260" y="742795"/>
            <a:ext cx="918355" cy="381958"/>
          </a:xfrm>
          <a:prstGeom prst="rect">
            <a:avLst/>
          </a:prstGeom>
        </p:spPr>
      </p:pic>
      <p:pic>
        <p:nvPicPr>
          <p:cNvPr id="13" name="图片 12">
            <a:extLst>
              <a:ext uri="{FF2B5EF4-FFF2-40B4-BE49-F238E27FC236}">
                <a16:creationId xmlns:a16="http://schemas.microsoft.com/office/drawing/2014/main" id="{C27592D7-11F0-421A-A22F-8B678A2C5DE6}"/>
              </a:ext>
            </a:extLst>
          </p:cNvPr>
          <p:cNvPicPr>
            <a:picLocks noChangeAspect="1"/>
          </p:cNvPicPr>
          <p:nvPr/>
        </p:nvPicPr>
        <p:blipFill>
          <a:blip r:embed="rId6"/>
          <a:stretch>
            <a:fillRect/>
          </a:stretch>
        </p:blipFill>
        <p:spPr>
          <a:xfrm>
            <a:off x="5420446" y="1471613"/>
            <a:ext cx="4143554" cy="3375058"/>
          </a:xfrm>
          <a:prstGeom prst="rect">
            <a:avLst/>
          </a:prstGeom>
        </p:spPr>
      </p:pic>
      <p:sp>
        <p:nvSpPr>
          <p:cNvPr id="150" name="Freeform 149"/>
          <p:cNvSpPr/>
          <p:nvPr/>
        </p:nvSpPr>
        <p:spPr>
          <a:xfrm>
            <a:off x="3712066" y="0"/>
            <a:ext cx="5455307" cy="514350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chemeClr val="tx1">
              <a:lumMod val="85000"/>
              <a:lumOff val="15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051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T3</a:t>
            </a:r>
            <a:r>
              <a:rPr lang="zh-CN" altLang="en-US" sz="2400" b="1" dirty="0">
                <a:solidFill>
                  <a:schemeClr val="bg1"/>
                </a:solidFill>
                <a:latin typeface="微软雅黑" panose="020B0503020204020204" charset="-122"/>
                <a:ea typeface="微软雅黑" panose="020B0503020204020204" charset="-122"/>
              </a:rPr>
              <a:t>内部</a:t>
            </a:r>
            <a:r>
              <a:rPr lang="en-US" altLang="zh-CN" sz="2400" b="1" dirty="0">
                <a:solidFill>
                  <a:schemeClr val="bg1"/>
                </a:solidFill>
                <a:latin typeface="微软雅黑" panose="020B0503020204020204" charset="-122"/>
                <a:ea typeface="微软雅黑" panose="020B0503020204020204" charset="-122"/>
              </a:rPr>
              <a:t>EScheduler</a:t>
            </a:r>
            <a:r>
              <a:rPr lang="zh-CN" altLang="en-US" sz="2400" b="1" dirty="0">
                <a:solidFill>
                  <a:schemeClr val="bg1"/>
                </a:solidFill>
                <a:latin typeface="微软雅黑" panose="020B0503020204020204" charset="-122"/>
                <a:ea typeface="微软雅黑" panose="020B0503020204020204" charset="-122"/>
              </a:rPr>
              <a:t>向</a:t>
            </a:r>
            <a:r>
              <a:rPr lang="en-US" altLang="zh-CN" sz="2400" b="1" dirty="0">
                <a:solidFill>
                  <a:schemeClr val="bg1"/>
                </a:solidFill>
                <a:latin typeface="微软雅黑" panose="020B0503020204020204" charset="-122"/>
                <a:ea typeface="微软雅黑" panose="020B0503020204020204" charset="-122"/>
              </a:rPr>
              <a:t>DScheduler</a:t>
            </a:r>
            <a:r>
              <a:rPr lang="zh-CN" altLang="en-US" sz="2400" b="1" dirty="0">
                <a:solidFill>
                  <a:schemeClr val="bg1"/>
                </a:solidFill>
                <a:latin typeface="微软雅黑" panose="020B0503020204020204" charset="-122"/>
                <a:ea typeface="微软雅黑" panose="020B0503020204020204" charset="-122"/>
              </a:rPr>
              <a:t>的演进</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20</a:t>
            </a:fld>
            <a:endParaRPr lang="en-US" dirty="0"/>
          </a:p>
        </p:txBody>
      </p:sp>
      <p:sp>
        <p:nvSpPr>
          <p:cNvPr id="3" name="文本框 2">
            <a:extLst>
              <a:ext uri="{FF2B5EF4-FFF2-40B4-BE49-F238E27FC236}">
                <a16:creationId xmlns:a16="http://schemas.microsoft.com/office/drawing/2014/main" id="{0F8E0762-ADAA-423F-8C54-3F2DF58ED739}"/>
              </a:ext>
            </a:extLst>
          </p:cNvPr>
          <p:cNvSpPr txBox="1"/>
          <p:nvPr/>
        </p:nvSpPr>
        <p:spPr>
          <a:xfrm>
            <a:off x="447793" y="922728"/>
            <a:ext cx="10748682" cy="3137462"/>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en-US" altLang="zh-CN" sz="1200" b="1" dirty="0">
                <a:solidFill>
                  <a:schemeClr val="bg1"/>
                </a:solidFill>
                <a:latin typeface="微软雅黑" panose="020B0503020204020204" charset="-122"/>
                <a:ea typeface="微软雅黑" panose="020B0503020204020204" charset="-122"/>
              </a:rPr>
              <a:t>Easy Scheduler</a:t>
            </a:r>
            <a:r>
              <a:rPr lang="zh-CN" altLang="en-US" sz="1200" b="1" dirty="0">
                <a:solidFill>
                  <a:schemeClr val="bg1"/>
                </a:solidFill>
                <a:latin typeface="微软雅黑" panose="020B0503020204020204" charset="-122"/>
                <a:ea typeface="微软雅黑" panose="020B0503020204020204" charset="-122"/>
              </a:rPr>
              <a:t>：</a:t>
            </a:r>
            <a:r>
              <a:rPr lang="en-US" altLang="zh-CN" sz="1200" b="1" dirty="0">
                <a:solidFill>
                  <a:schemeClr val="bg1"/>
                </a:solidFill>
                <a:latin typeface="微软雅黑" panose="020B0503020204020204" charset="-122"/>
                <a:ea typeface="微软雅黑" panose="020B0503020204020204" charset="-122"/>
              </a:rPr>
              <a:t>Dolphin Scheduler</a:t>
            </a:r>
            <a:r>
              <a:rPr lang="zh-CN" altLang="en-US" sz="1200" b="1" dirty="0">
                <a:solidFill>
                  <a:schemeClr val="bg1"/>
                </a:solidFill>
                <a:latin typeface="微软雅黑" panose="020B0503020204020204" charset="-122"/>
                <a:ea typeface="微软雅黑" panose="020B0503020204020204" charset="-122"/>
              </a:rPr>
              <a:t>成为</a:t>
            </a:r>
            <a:r>
              <a:rPr lang="en-US" altLang="zh-CN" sz="1200" b="1" dirty="0">
                <a:solidFill>
                  <a:schemeClr val="bg1"/>
                </a:solidFill>
                <a:latin typeface="微软雅黑" panose="020B0503020204020204" charset="-122"/>
                <a:ea typeface="微软雅黑" panose="020B0503020204020204" charset="-122"/>
              </a:rPr>
              <a:t>Apache</a:t>
            </a:r>
            <a:r>
              <a:rPr lang="zh-CN" altLang="en-US" sz="1200" b="1" dirty="0">
                <a:solidFill>
                  <a:schemeClr val="bg1"/>
                </a:solidFill>
                <a:latin typeface="微软雅黑" panose="020B0503020204020204" charset="-122"/>
                <a:ea typeface="微软雅黑" panose="020B0503020204020204" charset="-122"/>
              </a:rPr>
              <a:t>孵化器项目前的早期开源版本</a:t>
            </a:r>
            <a:endParaRPr lang="en-US" altLang="zh-CN" sz="1200" b="1" dirty="0">
              <a:solidFill>
                <a:schemeClr val="bg1"/>
              </a:solidFill>
              <a:latin typeface="微软雅黑" panose="020B0503020204020204" charset="-122"/>
              <a:ea typeface="微软雅黑" panose="020B0503020204020204" charset="-122"/>
            </a:endParaRPr>
          </a:p>
          <a:p>
            <a:pPr>
              <a:lnSpc>
                <a:spcPct val="150000"/>
              </a:lnSpc>
            </a:pPr>
            <a:endParaRPr lang="en-US" altLang="zh-CN" sz="1200" b="1" dirty="0">
              <a:solidFill>
                <a:schemeClr val="bg1"/>
              </a:solidFill>
              <a:latin typeface="微软雅黑" panose="020B0503020204020204" charset="-122"/>
              <a:ea typeface="微软雅黑" panose="020B0503020204020204" charset="-122"/>
            </a:endParaRPr>
          </a:p>
          <a:p>
            <a:pPr marL="171450" indent="-171450">
              <a:lnSpc>
                <a:spcPct val="150000"/>
              </a:lnSpc>
              <a:spcAft>
                <a:spcPts val="600"/>
              </a:spcAft>
              <a:buFont typeface="Wingdings" panose="05000000000000000000" pitchFamily="2" charset="2"/>
              <a:buChar char="l"/>
            </a:pPr>
            <a:r>
              <a:rPr lang="en-US" altLang="zh-CN" sz="1200" b="1" dirty="0">
                <a:solidFill>
                  <a:schemeClr val="bg1"/>
                </a:solidFill>
                <a:latin typeface="微软雅黑" panose="020B0503020204020204" charset="-122"/>
                <a:ea typeface="微软雅黑" panose="020B0503020204020204" charset="-122"/>
              </a:rPr>
              <a:t>T3</a:t>
            </a:r>
            <a:r>
              <a:rPr lang="zh-CN" altLang="en-US" sz="1200" b="1" dirty="0">
                <a:solidFill>
                  <a:schemeClr val="bg1"/>
                </a:solidFill>
                <a:latin typeface="微软雅黑" panose="020B0503020204020204" charset="-122"/>
                <a:ea typeface="微软雅黑" panose="020B0503020204020204" charset="-122"/>
              </a:rPr>
              <a:t>内部工作流调度系统的使用情况</a:t>
            </a:r>
            <a:endParaRPr lang="en-US" altLang="zh-CN" sz="1200" b="1" dirty="0">
              <a:solidFill>
                <a:schemeClr val="bg1"/>
              </a:solidFill>
              <a:latin typeface="微软雅黑" panose="020B0503020204020204" charset="-122"/>
              <a:ea typeface="微软雅黑" panose="020B0503020204020204" charset="-122"/>
            </a:endParaRPr>
          </a:p>
          <a:p>
            <a:pPr marL="360000" indent="-285750">
              <a:lnSpc>
                <a:spcPct val="150000"/>
              </a:lnSpc>
              <a:buFont typeface="Wingdings" panose="05000000000000000000" pitchFamily="2" charset="2"/>
              <a:buChar char="Ø"/>
            </a:pPr>
            <a:r>
              <a:rPr lang="en-US" altLang="zh-CN" sz="1200" dirty="0">
                <a:solidFill>
                  <a:schemeClr val="bg1"/>
                </a:solidFill>
                <a:latin typeface="微软雅黑" panose="020B0503020204020204" charset="-122"/>
                <a:ea typeface="微软雅黑" panose="020B0503020204020204" charset="-122"/>
              </a:rPr>
              <a:t>Easy Scheduler</a:t>
            </a:r>
            <a:r>
              <a:rPr lang="zh-CN" altLang="en-US" sz="1200" dirty="0">
                <a:solidFill>
                  <a:schemeClr val="bg1"/>
                </a:solidFill>
                <a:latin typeface="微软雅黑" panose="020B0503020204020204" charset="-122"/>
                <a:ea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rPr>
              <a:t>T3</a:t>
            </a:r>
            <a:r>
              <a:rPr lang="zh-CN" altLang="en-US" sz="1200" dirty="0">
                <a:solidFill>
                  <a:schemeClr val="bg1"/>
                </a:solidFill>
                <a:latin typeface="微软雅黑" panose="020B0503020204020204" charset="-122"/>
                <a:ea typeface="微软雅黑" panose="020B0503020204020204" charset="-122"/>
              </a:rPr>
              <a:t>主要面向服务于传统数仓业务，使用场景以定时处理批任务为主</a:t>
            </a:r>
            <a:endParaRPr lang="en-US" altLang="zh-CN" sz="1200" dirty="0">
              <a:solidFill>
                <a:schemeClr val="bg1"/>
              </a:solidFill>
              <a:latin typeface="微软雅黑" panose="020B0503020204020204" charset="-122"/>
              <a:ea typeface="微软雅黑" panose="020B0503020204020204" charset="-122"/>
            </a:endParaRPr>
          </a:p>
          <a:p>
            <a:pPr marL="360000" indent="-285750">
              <a:lnSpc>
                <a:spcPct val="150000"/>
              </a:lnSpc>
              <a:buFont typeface="Wingdings" panose="05000000000000000000" pitchFamily="2" charset="2"/>
              <a:buChar char="Ø"/>
            </a:pP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rPr>
              <a:t>T3</a:t>
            </a:r>
            <a:r>
              <a:rPr lang="zh-CN" altLang="en-US" sz="1200" dirty="0">
                <a:solidFill>
                  <a:schemeClr val="bg1"/>
                </a:solidFill>
                <a:latin typeface="微软雅黑" panose="020B0503020204020204" charset="-122"/>
                <a:ea typeface="微软雅黑" panose="020B0503020204020204" charset="-122"/>
              </a:rPr>
              <a:t>负责大数据平台侧业务</a:t>
            </a:r>
            <a:endParaRPr lang="en-US" altLang="zh-CN" sz="1200" dirty="0">
              <a:solidFill>
                <a:schemeClr val="bg1"/>
              </a:solidFill>
              <a:latin typeface="微软雅黑" panose="020B0503020204020204" charset="-122"/>
              <a:ea typeface="微软雅黑" panose="020B0503020204020204" charset="-122"/>
            </a:endParaRPr>
          </a:p>
          <a:p>
            <a:pPr marL="74250">
              <a:lnSpc>
                <a:spcPct val="150000"/>
              </a:lnSpc>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ct val="150000"/>
              </a:lnSpc>
              <a:spcAft>
                <a:spcPts val="600"/>
              </a:spcAft>
              <a:buFont typeface="Wingdings" panose="05000000000000000000" pitchFamily="2" charset="2"/>
              <a:buChar char="l"/>
            </a:pPr>
            <a:r>
              <a:rPr lang="en-US" altLang="zh-CN" sz="1200" b="1" dirty="0">
                <a:solidFill>
                  <a:schemeClr val="bg1"/>
                </a:solidFill>
                <a:latin typeface="微软雅黑" panose="020B0503020204020204" charset="-122"/>
                <a:ea typeface="微软雅黑" panose="020B0503020204020204" charset="-122"/>
              </a:rPr>
              <a:t>T3</a:t>
            </a:r>
            <a:r>
              <a:rPr lang="zh-CN" altLang="en-US" sz="1200" b="1" dirty="0">
                <a:solidFill>
                  <a:schemeClr val="bg1"/>
                </a:solidFill>
                <a:latin typeface="微软雅黑" panose="020B0503020204020204" charset="-122"/>
                <a:ea typeface="微软雅黑" panose="020B0503020204020204" charset="-122"/>
              </a:rPr>
              <a:t>为何将调度框架由</a:t>
            </a:r>
            <a:r>
              <a:rPr lang="en-US" altLang="zh-CN" sz="1200" b="1" dirty="0">
                <a:solidFill>
                  <a:schemeClr val="bg1"/>
                </a:solidFill>
                <a:latin typeface="微软雅黑" panose="020B0503020204020204" charset="-122"/>
                <a:ea typeface="微软雅黑" panose="020B0503020204020204" charset="-122"/>
              </a:rPr>
              <a:t>EScheduler</a:t>
            </a:r>
            <a:r>
              <a:rPr lang="zh-CN" altLang="en-US" sz="1200" b="1" dirty="0">
                <a:solidFill>
                  <a:schemeClr val="bg1"/>
                </a:solidFill>
                <a:latin typeface="微软雅黑" panose="020B0503020204020204" charset="-122"/>
                <a:ea typeface="微软雅黑" panose="020B0503020204020204" charset="-122"/>
              </a:rPr>
              <a:t>向</a:t>
            </a:r>
            <a:r>
              <a:rPr lang="en-US" altLang="zh-CN" sz="1200" b="1" dirty="0">
                <a:solidFill>
                  <a:schemeClr val="bg1"/>
                </a:solidFill>
                <a:latin typeface="微软雅黑" panose="020B0503020204020204" charset="-122"/>
                <a:ea typeface="微软雅黑" panose="020B0503020204020204" charset="-122"/>
              </a:rPr>
              <a:t>DScheduler</a:t>
            </a:r>
            <a:r>
              <a:rPr lang="zh-CN" altLang="en-US" sz="1200" b="1" dirty="0">
                <a:solidFill>
                  <a:schemeClr val="bg1"/>
                </a:solidFill>
                <a:latin typeface="微软雅黑" panose="020B0503020204020204" charset="-122"/>
                <a:ea typeface="微软雅黑" panose="020B0503020204020204" charset="-122"/>
              </a:rPr>
              <a:t>演进</a:t>
            </a:r>
            <a:endParaRPr lang="en-US" altLang="zh-CN" sz="1200" b="1" dirty="0">
              <a:solidFill>
                <a:schemeClr val="bg1"/>
              </a:solidFill>
              <a:latin typeface="微软雅黑" panose="020B0503020204020204" charset="-122"/>
              <a:ea typeface="微软雅黑" panose="020B0503020204020204" charset="-122"/>
            </a:endParaRPr>
          </a:p>
          <a:p>
            <a:pPr marL="360000" indent="-285750">
              <a:lnSpc>
                <a:spcPct val="150000"/>
              </a:lnSpc>
              <a:spcAft>
                <a:spcPts val="600"/>
              </a:spcAft>
              <a:buFont typeface="Wingdings" panose="05000000000000000000" pitchFamily="2" charset="2"/>
              <a:buChar char="Ø"/>
            </a:pPr>
            <a:r>
              <a:rPr lang="en-US" altLang="zh-CN" sz="1200" dirty="0">
                <a:solidFill>
                  <a:schemeClr val="bg1"/>
                </a:solidFill>
                <a:latin typeface="微软雅黑" panose="020B0503020204020204" charset="-122"/>
                <a:ea typeface="微软雅黑" panose="020B0503020204020204" charset="-122"/>
              </a:rPr>
              <a:t>DScheduler</a:t>
            </a:r>
            <a:r>
              <a:rPr lang="zh-CN" altLang="en-US" sz="1200" dirty="0">
                <a:solidFill>
                  <a:schemeClr val="bg1"/>
                </a:solidFill>
                <a:latin typeface="微软雅黑" panose="020B0503020204020204" charset="-122"/>
                <a:ea typeface="微软雅黑" panose="020B0503020204020204" charset="-122"/>
              </a:rPr>
              <a:t>较</a:t>
            </a:r>
            <a:r>
              <a:rPr lang="en-US" altLang="zh-CN" sz="1200" dirty="0">
                <a:solidFill>
                  <a:schemeClr val="bg1"/>
                </a:solidFill>
                <a:latin typeface="微软雅黑" panose="020B0503020204020204" charset="-122"/>
                <a:ea typeface="微软雅黑" panose="020B0503020204020204" charset="-122"/>
              </a:rPr>
              <a:t>EScheduler</a:t>
            </a:r>
            <a:r>
              <a:rPr lang="zh-CN" altLang="en-US" sz="1200" dirty="0">
                <a:solidFill>
                  <a:schemeClr val="bg1"/>
                </a:solidFill>
                <a:latin typeface="微软雅黑" panose="020B0503020204020204" charset="-122"/>
                <a:ea typeface="微软雅黑" panose="020B0503020204020204" charset="-122"/>
              </a:rPr>
              <a:t>调度性能更优，功能特性更丰富</a:t>
            </a:r>
            <a:endParaRPr lang="en-US" altLang="zh-CN" sz="1200" dirty="0">
              <a:solidFill>
                <a:schemeClr val="bg1"/>
              </a:solidFill>
              <a:latin typeface="微软雅黑" panose="020B0503020204020204" charset="-122"/>
              <a:ea typeface="微软雅黑" panose="020B0503020204020204" charset="-122"/>
            </a:endParaRPr>
          </a:p>
          <a:p>
            <a:pPr marL="360000" indent="-285750">
              <a:lnSpc>
                <a:spcPct val="150000"/>
              </a:lnSpc>
              <a:spcAft>
                <a:spcPts val="600"/>
              </a:spcAft>
              <a:buFont typeface="Wingdings" panose="05000000000000000000" pitchFamily="2" charset="2"/>
              <a:buChar char="Ø"/>
            </a:pPr>
            <a:r>
              <a:rPr lang="en-US" altLang="zh-CN" sz="1200" dirty="0">
                <a:solidFill>
                  <a:schemeClr val="bg1"/>
                </a:solidFill>
                <a:latin typeface="微软雅黑" panose="020B0503020204020204" charset="-122"/>
                <a:ea typeface="微软雅黑" panose="020B0503020204020204" charset="-122"/>
              </a:rPr>
              <a:t>DScheduler</a:t>
            </a:r>
            <a:r>
              <a:rPr lang="zh-CN" altLang="en-US" sz="1200" dirty="0">
                <a:solidFill>
                  <a:schemeClr val="bg1"/>
                </a:solidFill>
                <a:latin typeface="微软雅黑" panose="020B0503020204020204" charset="-122"/>
                <a:ea typeface="微软雅黑" panose="020B0503020204020204" charset="-122"/>
              </a:rPr>
              <a:t>与平台业务匹配度更高，并兼容传统数仓对于</a:t>
            </a:r>
            <a:r>
              <a:rPr lang="en-US" altLang="zh-CN" sz="1200" dirty="0">
                <a:solidFill>
                  <a:schemeClr val="bg1"/>
                </a:solidFill>
                <a:latin typeface="微软雅黑" panose="020B0503020204020204" charset="-122"/>
                <a:ea typeface="微软雅黑" panose="020B0503020204020204" charset="-122"/>
              </a:rPr>
              <a:t>EScheduler</a:t>
            </a:r>
            <a:r>
              <a:rPr lang="zh-CN" altLang="en-US" sz="1200" dirty="0">
                <a:solidFill>
                  <a:schemeClr val="bg1"/>
                </a:solidFill>
                <a:latin typeface="微软雅黑" panose="020B0503020204020204" charset="-122"/>
                <a:ea typeface="微软雅黑" panose="020B0503020204020204" charset="-122"/>
              </a:rPr>
              <a:t>的场景需求</a:t>
            </a:r>
            <a:endParaRPr lang="en-US" altLang="zh-CN" sz="1200" dirty="0">
              <a:solidFill>
                <a:schemeClr val="bg1"/>
              </a:solidFill>
              <a:latin typeface="微软雅黑" panose="020B0503020204020204" charset="-122"/>
              <a:ea typeface="微软雅黑" panose="020B0503020204020204" charset="-122"/>
            </a:endParaRPr>
          </a:p>
          <a:p>
            <a:pPr marL="360000" indent="-285750">
              <a:lnSpc>
                <a:spcPct val="150000"/>
              </a:lnSpc>
              <a:spcAft>
                <a:spcPts val="600"/>
              </a:spcAft>
              <a:buFont typeface="Wingdings" panose="05000000000000000000" pitchFamily="2" charset="2"/>
              <a:buChar char="Ø"/>
            </a:pPr>
            <a:r>
              <a:rPr lang="en-US" altLang="zh-CN" sz="1200" dirty="0">
                <a:solidFill>
                  <a:schemeClr val="bg1"/>
                </a:solidFill>
                <a:latin typeface="微软雅黑" panose="020B0503020204020204" charset="-122"/>
                <a:ea typeface="微软雅黑" panose="020B0503020204020204" charset="-122"/>
              </a:rPr>
              <a:t>DScheduler</a:t>
            </a:r>
            <a:r>
              <a:rPr lang="zh-CN" altLang="en-US" sz="1200" dirty="0">
                <a:solidFill>
                  <a:schemeClr val="bg1"/>
                </a:solidFill>
                <a:latin typeface="微软雅黑" panose="020B0503020204020204" charset="-122"/>
                <a:ea typeface="微软雅黑" panose="020B0503020204020204" charset="-122"/>
              </a:rPr>
              <a:t>维护成本比</a:t>
            </a:r>
            <a:r>
              <a:rPr lang="en-US" altLang="zh-CN" sz="1200" dirty="0">
                <a:solidFill>
                  <a:schemeClr val="bg1"/>
                </a:solidFill>
                <a:latin typeface="微软雅黑" panose="020B0503020204020204" charset="-122"/>
                <a:ea typeface="微软雅黑" panose="020B0503020204020204" charset="-122"/>
              </a:rPr>
              <a:t>EScheduler</a:t>
            </a:r>
            <a:r>
              <a:rPr lang="zh-CN" altLang="en-US" sz="1200" dirty="0">
                <a:solidFill>
                  <a:schemeClr val="bg1"/>
                </a:solidFill>
                <a:latin typeface="微软雅黑" panose="020B0503020204020204" charset="-122"/>
                <a:ea typeface="微软雅黑" panose="020B0503020204020204" charset="-122"/>
              </a:rPr>
              <a:t>低得多</a:t>
            </a:r>
            <a:endParaRPr lang="en-US" altLang="zh-CN" sz="1200"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531570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DScheduler</a:t>
            </a:r>
            <a:r>
              <a:rPr lang="zh-CN" altLang="en-US" sz="2400" b="1" dirty="0">
                <a:solidFill>
                  <a:schemeClr val="bg1"/>
                </a:solidFill>
                <a:latin typeface="微软雅黑" panose="020B0503020204020204" charset="-122"/>
                <a:ea typeface="微软雅黑" panose="020B0503020204020204" charset="-122"/>
              </a:rPr>
              <a:t>较</a:t>
            </a:r>
            <a:r>
              <a:rPr lang="en-US" altLang="zh-CN" sz="2400" b="1" dirty="0">
                <a:solidFill>
                  <a:schemeClr val="bg1"/>
                </a:solidFill>
                <a:latin typeface="微软雅黑" panose="020B0503020204020204" charset="-122"/>
                <a:ea typeface="微软雅黑" panose="020B0503020204020204" charset="-122"/>
              </a:rPr>
              <a:t>EScheduler</a:t>
            </a:r>
            <a:r>
              <a:rPr lang="zh-CN" altLang="en-US" sz="2400" b="1" dirty="0">
                <a:solidFill>
                  <a:schemeClr val="bg1"/>
                </a:solidFill>
                <a:latin typeface="微软雅黑" panose="020B0503020204020204" charset="-122"/>
                <a:ea typeface="微软雅黑" panose="020B0503020204020204" charset="-122"/>
              </a:rPr>
              <a:t>调度性能更优</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21</a:t>
            </a:fld>
            <a:endParaRPr lang="en-US" dirty="0"/>
          </a:p>
        </p:txBody>
      </p:sp>
      <p:sp>
        <p:nvSpPr>
          <p:cNvPr id="3" name="文本框 2">
            <a:extLst>
              <a:ext uri="{FF2B5EF4-FFF2-40B4-BE49-F238E27FC236}">
                <a16:creationId xmlns:a16="http://schemas.microsoft.com/office/drawing/2014/main" id="{06AE8FF5-67A1-43FF-9F41-2C0DAF0DD914}"/>
              </a:ext>
            </a:extLst>
          </p:cNvPr>
          <p:cNvSpPr txBox="1"/>
          <p:nvPr/>
        </p:nvSpPr>
        <p:spPr>
          <a:xfrm>
            <a:off x="447793" y="930446"/>
            <a:ext cx="8127153" cy="613694"/>
          </a:xfrm>
          <a:prstGeom prst="rect">
            <a:avLst/>
          </a:prstGeom>
          <a:noFill/>
        </p:spPr>
        <p:txBody>
          <a:bodyPr wrap="square" rtlCol="0">
            <a:spAutoFit/>
          </a:bodyPr>
          <a:lstStyle/>
          <a:p>
            <a:pPr>
              <a:lnSpc>
                <a:spcPct val="150000"/>
              </a:lnSpc>
            </a:pP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最近发布的</a:t>
            </a:r>
            <a:r>
              <a:rPr lang="en-US" altLang="zh-CN" sz="1200" dirty="0">
                <a:solidFill>
                  <a:schemeClr val="bg1"/>
                </a:solidFill>
                <a:latin typeface="微软雅黑" panose="020B0503020204020204" charset="-122"/>
                <a:ea typeface="微软雅黑" panose="020B0503020204020204" charset="-122"/>
              </a:rPr>
              <a:t>1.3.2 </a:t>
            </a:r>
            <a:r>
              <a:rPr lang="zh-CN" altLang="en-US" sz="1200" dirty="0">
                <a:solidFill>
                  <a:schemeClr val="bg1"/>
                </a:solidFill>
                <a:latin typeface="微软雅黑" panose="020B0503020204020204" charset="-122"/>
                <a:ea typeface="微软雅黑" panose="020B0503020204020204" charset="-122"/>
              </a:rPr>
              <a:t>版本，</a:t>
            </a:r>
            <a:r>
              <a:rPr lang="zh-CN" altLang="en-US" sz="1200" b="1" dirty="0">
                <a:solidFill>
                  <a:srgbClr val="FFC000"/>
                </a:solidFill>
                <a:latin typeface="微软雅黑" panose="020B0503020204020204" charset="-122"/>
                <a:ea typeface="微软雅黑" panose="020B0503020204020204" charset="-122"/>
              </a:rPr>
              <a:t>性能较</a:t>
            </a:r>
            <a:r>
              <a:rPr lang="en-US" altLang="zh-CN" sz="1200" b="1" dirty="0">
                <a:solidFill>
                  <a:srgbClr val="FFC000"/>
                </a:solidFill>
                <a:latin typeface="微软雅黑" panose="020B0503020204020204" charset="-122"/>
                <a:ea typeface="微软雅黑" panose="020B0503020204020204" charset="-122"/>
              </a:rPr>
              <a:t>Easy Scheduler</a:t>
            </a:r>
            <a:r>
              <a:rPr lang="zh-CN" altLang="en-US" sz="1200" b="1" dirty="0">
                <a:solidFill>
                  <a:srgbClr val="FFC000"/>
                </a:solidFill>
                <a:latin typeface="微软雅黑" panose="020B0503020204020204" charset="-122"/>
                <a:ea typeface="微软雅黑" panose="020B0503020204020204" charset="-122"/>
              </a:rPr>
              <a:t>有</a:t>
            </a:r>
            <a:r>
              <a:rPr lang="en-US" altLang="zh-CN" sz="1200" b="1" dirty="0">
                <a:solidFill>
                  <a:srgbClr val="FFC000"/>
                </a:solidFill>
                <a:latin typeface="微软雅黑" panose="020B0503020204020204" charset="-122"/>
                <a:ea typeface="微软雅黑" panose="020B0503020204020204" charset="-122"/>
              </a:rPr>
              <a:t>2~3</a:t>
            </a:r>
            <a:r>
              <a:rPr lang="zh-CN" altLang="en-US" sz="1200" b="1" dirty="0">
                <a:solidFill>
                  <a:srgbClr val="FFC000"/>
                </a:solidFill>
                <a:latin typeface="微软雅黑" panose="020B0503020204020204" charset="-122"/>
                <a:ea typeface="微软雅黑" panose="020B0503020204020204" charset="-122"/>
              </a:rPr>
              <a:t>倍的提升，主要体现在调度策略、执行效率、单位时间吞吐、堆积处理等几个核心性能指标上。</a:t>
            </a:r>
          </a:p>
        </p:txBody>
      </p:sp>
      <p:cxnSp>
        <p:nvCxnSpPr>
          <p:cNvPr id="27" name="直接箭头连接符 26">
            <a:extLst>
              <a:ext uri="{FF2B5EF4-FFF2-40B4-BE49-F238E27FC236}">
                <a16:creationId xmlns:a16="http://schemas.microsoft.com/office/drawing/2014/main" id="{55349206-55A1-4F28-A457-4D82D08CB417}"/>
              </a:ext>
            </a:extLst>
          </p:cNvPr>
          <p:cNvCxnSpPr>
            <a:cxnSpLocks/>
          </p:cNvCxnSpPr>
          <p:nvPr/>
        </p:nvCxnSpPr>
        <p:spPr>
          <a:xfrm flipV="1">
            <a:off x="2114127" y="2051883"/>
            <a:ext cx="0" cy="2200077"/>
          </a:xfrm>
          <a:prstGeom prst="straightConnector1">
            <a:avLst/>
          </a:prstGeom>
          <a:ln w="28575">
            <a:solidFill>
              <a:schemeClr val="accent5">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2C1FF143-6C4A-4760-9ED6-2EE125612519}"/>
              </a:ext>
            </a:extLst>
          </p:cNvPr>
          <p:cNvCxnSpPr>
            <a:cxnSpLocks/>
          </p:cNvCxnSpPr>
          <p:nvPr/>
        </p:nvCxnSpPr>
        <p:spPr>
          <a:xfrm>
            <a:off x="2103967" y="4246443"/>
            <a:ext cx="4144433" cy="0"/>
          </a:xfrm>
          <a:prstGeom prst="straightConnector1">
            <a:avLst/>
          </a:prstGeom>
          <a:ln w="28575">
            <a:solidFill>
              <a:schemeClr val="accent5">
                <a:lumMod val="60000"/>
                <a:lumOff val="40000"/>
              </a:schemeClr>
            </a:solidFill>
            <a:tailEnd type="triangle"/>
          </a:ln>
        </p:spPr>
        <p:style>
          <a:lnRef idx="1">
            <a:schemeClr val="dk1"/>
          </a:lnRef>
          <a:fillRef idx="0">
            <a:schemeClr val="dk1"/>
          </a:fillRef>
          <a:effectRef idx="0">
            <a:schemeClr val="dk1"/>
          </a:effectRef>
          <a:fontRef idx="minor">
            <a:schemeClr val="tx1"/>
          </a:fontRef>
        </p:style>
      </p:cxnSp>
      <p:pic>
        <p:nvPicPr>
          <p:cNvPr id="36" name="图片 35">
            <a:extLst>
              <a:ext uri="{FF2B5EF4-FFF2-40B4-BE49-F238E27FC236}">
                <a16:creationId xmlns:a16="http://schemas.microsoft.com/office/drawing/2014/main" id="{139D37A1-576B-41C1-BBFF-632F4C8B3860}"/>
              </a:ext>
            </a:extLst>
          </p:cNvPr>
          <p:cNvPicPr>
            <a:picLocks noChangeAspect="1"/>
          </p:cNvPicPr>
          <p:nvPr/>
        </p:nvPicPr>
        <p:blipFill>
          <a:blip r:embed="rId2"/>
          <a:stretch>
            <a:fillRect/>
          </a:stretch>
        </p:blipFill>
        <p:spPr>
          <a:xfrm>
            <a:off x="2637417" y="2231388"/>
            <a:ext cx="3030966" cy="1586398"/>
          </a:xfrm>
          <a:prstGeom prst="rect">
            <a:avLst/>
          </a:prstGeom>
        </p:spPr>
      </p:pic>
      <p:cxnSp>
        <p:nvCxnSpPr>
          <p:cNvPr id="37" name="直接连接符 36">
            <a:extLst>
              <a:ext uri="{FF2B5EF4-FFF2-40B4-BE49-F238E27FC236}">
                <a16:creationId xmlns:a16="http://schemas.microsoft.com/office/drawing/2014/main" id="{209C1913-2D35-44F3-89D0-FB7D3183DB6A}"/>
              </a:ext>
            </a:extLst>
          </p:cNvPr>
          <p:cNvCxnSpPr>
            <a:cxnSpLocks/>
          </p:cNvCxnSpPr>
          <p:nvPr/>
        </p:nvCxnSpPr>
        <p:spPr>
          <a:xfrm>
            <a:off x="2637417" y="3817786"/>
            <a:ext cx="0" cy="428657"/>
          </a:xfrm>
          <a:prstGeom prst="line">
            <a:avLst/>
          </a:prstGeom>
          <a:ln w="12700">
            <a:solidFill>
              <a:srgbClr val="68B4D0"/>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301E41-B042-47E6-B2F5-A139D7B8F86D}"/>
              </a:ext>
            </a:extLst>
          </p:cNvPr>
          <p:cNvCxnSpPr>
            <a:cxnSpLocks/>
          </p:cNvCxnSpPr>
          <p:nvPr/>
        </p:nvCxnSpPr>
        <p:spPr>
          <a:xfrm>
            <a:off x="4030744" y="3339044"/>
            <a:ext cx="0" cy="912916"/>
          </a:xfrm>
          <a:prstGeom prst="line">
            <a:avLst/>
          </a:prstGeom>
          <a:ln w="12700">
            <a:solidFill>
              <a:srgbClr val="68B4D0"/>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41C1859-AFBD-40A9-BBC9-BAD054842C2B}"/>
              </a:ext>
            </a:extLst>
          </p:cNvPr>
          <p:cNvCxnSpPr>
            <a:cxnSpLocks/>
          </p:cNvCxnSpPr>
          <p:nvPr/>
        </p:nvCxnSpPr>
        <p:spPr>
          <a:xfrm>
            <a:off x="5607336" y="2302122"/>
            <a:ext cx="0" cy="1949838"/>
          </a:xfrm>
          <a:prstGeom prst="line">
            <a:avLst/>
          </a:prstGeom>
          <a:ln w="12700">
            <a:solidFill>
              <a:srgbClr val="68B4D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6E05193-1BF7-472D-B3FF-2527A3506996}"/>
              </a:ext>
            </a:extLst>
          </p:cNvPr>
          <p:cNvCxnSpPr>
            <a:cxnSpLocks/>
          </p:cNvCxnSpPr>
          <p:nvPr/>
        </p:nvCxnSpPr>
        <p:spPr>
          <a:xfrm>
            <a:off x="5234704" y="2689860"/>
            <a:ext cx="0" cy="1562100"/>
          </a:xfrm>
          <a:prstGeom prst="line">
            <a:avLst/>
          </a:prstGeom>
          <a:ln w="12700">
            <a:solidFill>
              <a:srgbClr val="68B4D0"/>
            </a:solidFill>
            <a:prstDash val="lg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A2922E8C-E954-44A3-B8D1-420BE9369625}"/>
              </a:ext>
            </a:extLst>
          </p:cNvPr>
          <p:cNvSpPr txBox="1"/>
          <p:nvPr/>
        </p:nvSpPr>
        <p:spPr>
          <a:xfrm>
            <a:off x="1425494" y="1778663"/>
            <a:ext cx="1744038" cy="307777"/>
          </a:xfrm>
          <a:prstGeom prst="rect">
            <a:avLst/>
          </a:prstGeom>
          <a:noFill/>
        </p:spPr>
        <p:txBody>
          <a:bodyPr wrap="square" rtlCol="0">
            <a:spAutoFit/>
          </a:bodyPr>
          <a:lstStyle/>
          <a:p>
            <a:r>
              <a:rPr lang="en-US" altLang="zh-CN" sz="1400" b="1" dirty="0">
                <a:solidFill>
                  <a:srgbClr val="FF0000"/>
                </a:solidFill>
                <a:latin typeface="微软雅黑" panose="020B0503020204020204" charset="-122"/>
                <a:ea typeface="微软雅黑" panose="020B0503020204020204" charset="-122"/>
              </a:rPr>
              <a:t>performance</a:t>
            </a:r>
            <a:endParaRPr lang="zh-CN" altLang="en-US" sz="1400" b="1" dirty="0">
              <a:solidFill>
                <a:srgbClr val="FF0000"/>
              </a:solidFill>
              <a:latin typeface="微软雅黑" panose="020B0503020204020204" charset="-122"/>
              <a:ea typeface="微软雅黑" panose="020B0503020204020204" charset="-122"/>
            </a:endParaRPr>
          </a:p>
        </p:txBody>
      </p:sp>
      <p:sp>
        <p:nvSpPr>
          <p:cNvPr id="49" name="文本框 48">
            <a:extLst>
              <a:ext uri="{FF2B5EF4-FFF2-40B4-BE49-F238E27FC236}">
                <a16:creationId xmlns:a16="http://schemas.microsoft.com/office/drawing/2014/main" id="{E5569847-C931-463D-8517-B821ED2787CF}"/>
              </a:ext>
            </a:extLst>
          </p:cNvPr>
          <p:cNvSpPr txBox="1"/>
          <p:nvPr/>
        </p:nvSpPr>
        <p:spPr>
          <a:xfrm>
            <a:off x="6199294" y="4067294"/>
            <a:ext cx="1074019" cy="307777"/>
          </a:xfrm>
          <a:prstGeom prst="rect">
            <a:avLst/>
          </a:prstGeom>
          <a:noFill/>
        </p:spPr>
        <p:txBody>
          <a:bodyPr wrap="square" rtlCol="0">
            <a:spAutoFit/>
          </a:bodyPr>
          <a:lstStyle/>
          <a:p>
            <a:r>
              <a:rPr lang="en-US" altLang="zh-CN" sz="1400" b="1" dirty="0">
                <a:solidFill>
                  <a:srgbClr val="FFD200"/>
                </a:solidFill>
                <a:latin typeface="微软雅黑" panose="020B0503020204020204" charset="-122"/>
                <a:ea typeface="微软雅黑" panose="020B0503020204020204" charset="-122"/>
              </a:rPr>
              <a:t>release</a:t>
            </a:r>
            <a:endParaRPr lang="zh-CN" altLang="en-US" sz="1400" b="1" dirty="0">
              <a:solidFill>
                <a:srgbClr val="FFD200"/>
              </a:solidFill>
              <a:latin typeface="微软雅黑" panose="020B0503020204020204" charset="-122"/>
              <a:ea typeface="微软雅黑" panose="020B0503020204020204" charset="-122"/>
            </a:endParaRPr>
          </a:p>
        </p:txBody>
      </p:sp>
      <p:sp>
        <p:nvSpPr>
          <p:cNvPr id="51" name="文本框 50">
            <a:extLst>
              <a:ext uri="{FF2B5EF4-FFF2-40B4-BE49-F238E27FC236}">
                <a16:creationId xmlns:a16="http://schemas.microsoft.com/office/drawing/2014/main" id="{8A5BC3FA-63A7-4B3B-97D6-C78D98A1D5A9}"/>
              </a:ext>
            </a:extLst>
          </p:cNvPr>
          <p:cNvSpPr txBox="1"/>
          <p:nvPr/>
        </p:nvSpPr>
        <p:spPr>
          <a:xfrm>
            <a:off x="2276841" y="4336546"/>
            <a:ext cx="721151" cy="307777"/>
          </a:xfrm>
          <a:prstGeom prst="rect">
            <a:avLst/>
          </a:prstGeom>
          <a:noFill/>
        </p:spPr>
        <p:txBody>
          <a:bodyPr wrap="square" rtlCol="0">
            <a:spAutoFit/>
          </a:bodyPr>
          <a:lstStyle/>
          <a:p>
            <a:r>
              <a:rPr lang="en-US" altLang="zh-CN" sz="1400" dirty="0">
                <a:solidFill>
                  <a:srgbClr val="FFD200"/>
                </a:solidFill>
                <a:latin typeface="微软雅黑" panose="020B0503020204020204" charset="-122"/>
                <a:ea typeface="微软雅黑" panose="020B0503020204020204" charset="-122"/>
              </a:rPr>
              <a:t>1.1.0</a:t>
            </a:r>
            <a:endParaRPr lang="zh-CN" altLang="en-US" sz="1400" dirty="0">
              <a:solidFill>
                <a:srgbClr val="FFD200"/>
              </a:solidFill>
              <a:latin typeface="微软雅黑" panose="020B0503020204020204" charset="-122"/>
              <a:ea typeface="微软雅黑" panose="020B0503020204020204" charset="-122"/>
            </a:endParaRPr>
          </a:p>
        </p:txBody>
      </p:sp>
      <p:sp>
        <p:nvSpPr>
          <p:cNvPr id="53" name="文本框 52">
            <a:extLst>
              <a:ext uri="{FF2B5EF4-FFF2-40B4-BE49-F238E27FC236}">
                <a16:creationId xmlns:a16="http://schemas.microsoft.com/office/drawing/2014/main" id="{7334C77F-0860-4242-AFF4-ACEFD1F48606}"/>
              </a:ext>
            </a:extLst>
          </p:cNvPr>
          <p:cNvSpPr txBox="1"/>
          <p:nvPr/>
        </p:nvSpPr>
        <p:spPr>
          <a:xfrm>
            <a:off x="3670168" y="4336546"/>
            <a:ext cx="721151" cy="307777"/>
          </a:xfrm>
          <a:prstGeom prst="rect">
            <a:avLst/>
          </a:prstGeom>
          <a:noFill/>
        </p:spPr>
        <p:txBody>
          <a:bodyPr wrap="square" rtlCol="0">
            <a:spAutoFit/>
          </a:bodyPr>
          <a:lstStyle/>
          <a:p>
            <a:r>
              <a:rPr lang="en-US" altLang="zh-CN" sz="1400" dirty="0">
                <a:solidFill>
                  <a:srgbClr val="FFD200"/>
                </a:solidFill>
                <a:latin typeface="微软雅黑" panose="020B0503020204020204" charset="-122"/>
                <a:ea typeface="微软雅黑" panose="020B0503020204020204" charset="-122"/>
              </a:rPr>
              <a:t>1.2.1</a:t>
            </a:r>
            <a:endParaRPr lang="zh-CN" altLang="en-US" sz="1400" dirty="0">
              <a:solidFill>
                <a:srgbClr val="FFD200"/>
              </a:solidFill>
              <a:latin typeface="微软雅黑" panose="020B0503020204020204" charset="-122"/>
              <a:ea typeface="微软雅黑" panose="020B0503020204020204" charset="-122"/>
            </a:endParaRPr>
          </a:p>
        </p:txBody>
      </p:sp>
      <p:sp>
        <p:nvSpPr>
          <p:cNvPr id="55" name="文本框 54">
            <a:extLst>
              <a:ext uri="{FF2B5EF4-FFF2-40B4-BE49-F238E27FC236}">
                <a16:creationId xmlns:a16="http://schemas.microsoft.com/office/drawing/2014/main" id="{C500B50D-A77A-4162-A446-6E2ECEA7972E}"/>
              </a:ext>
            </a:extLst>
          </p:cNvPr>
          <p:cNvSpPr txBox="1"/>
          <p:nvPr/>
        </p:nvSpPr>
        <p:spPr>
          <a:xfrm>
            <a:off x="5313103" y="4336546"/>
            <a:ext cx="721151" cy="307777"/>
          </a:xfrm>
          <a:prstGeom prst="rect">
            <a:avLst/>
          </a:prstGeom>
          <a:noFill/>
        </p:spPr>
        <p:txBody>
          <a:bodyPr wrap="square" rtlCol="0">
            <a:spAutoFit/>
          </a:bodyPr>
          <a:lstStyle/>
          <a:p>
            <a:r>
              <a:rPr lang="en-US" altLang="zh-CN" sz="1400" dirty="0">
                <a:solidFill>
                  <a:srgbClr val="FFD200"/>
                </a:solidFill>
                <a:latin typeface="微软雅黑" panose="020B0503020204020204" charset="-122"/>
                <a:ea typeface="微软雅黑" panose="020B0503020204020204" charset="-122"/>
              </a:rPr>
              <a:t>1.3.2</a:t>
            </a:r>
            <a:endParaRPr lang="zh-CN" altLang="en-US" sz="1400" dirty="0">
              <a:solidFill>
                <a:srgbClr val="FFD200"/>
              </a:solidFill>
              <a:latin typeface="微软雅黑" panose="020B0503020204020204" charset="-122"/>
              <a:ea typeface="微软雅黑" panose="020B0503020204020204" charset="-122"/>
            </a:endParaRPr>
          </a:p>
        </p:txBody>
      </p:sp>
      <p:cxnSp>
        <p:nvCxnSpPr>
          <p:cNvPr id="56" name="直接连接符 55">
            <a:extLst>
              <a:ext uri="{FF2B5EF4-FFF2-40B4-BE49-F238E27FC236}">
                <a16:creationId xmlns:a16="http://schemas.microsoft.com/office/drawing/2014/main" id="{5397E9AC-8C55-4E21-A61E-B33DCED43814}"/>
              </a:ext>
            </a:extLst>
          </p:cNvPr>
          <p:cNvCxnSpPr/>
          <p:nvPr/>
        </p:nvCxnSpPr>
        <p:spPr>
          <a:xfrm>
            <a:off x="5607336" y="2302122"/>
            <a:ext cx="791851"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EBC0F1D-1B70-4905-B487-D7B5B3388429}"/>
              </a:ext>
            </a:extLst>
          </p:cNvPr>
          <p:cNvCxnSpPr>
            <a:cxnSpLocks/>
          </p:cNvCxnSpPr>
          <p:nvPr/>
        </p:nvCxnSpPr>
        <p:spPr>
          <a:xfrm>
            <a:off x="2633005" y="3817786"/>
            <a:ext cx="376618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281DBAE-48BE-412E-96F3-1C7E31F1298F}"/>
              </a:ext>
            </a:extLst>
          </p:cNvPr>
          <p:cNvSpPr txBox="1"/>
          <p:nvPr/>
        </p:nvSpPr>
        <p:spPr>
          <a:xfrm>
            <a:off x="5904484" y="2614674"/>
            <a:ext cx="2300140" cy="276999"/>
          </a:xfrm>
          <a:prstGeom prst="rect">
            <a:avLst/>
          </a:prstGeom>
          <a:noFill/>
        </p:spPr>
        <p:txBody>
          <a:bodyPr wrap="square" rtlCol="0">
            <a:spAutoFit/>
          </a:bodyPr>
          <a:lstStyle/>
          <a:p>
            <a:r>
              <a:rPr lang="en-US" altLang="zh-CN" sz="1200" dirty="0">
                <a:solidFill>
                  <a:srgbClr val="FFC000"/>
                </a:solidFill>
                <a:latin typeface="微软雅黑" panose="020B0503020204020204" charset="-122"/>
                <a:ea typeface="微软雅黑" panose="020B0503020204020204" charset="-122"/>
              </a:rPr>
              <a:t>30+ new feature</a:t>
            </a:r>
            <a:endParaRPr lang="zh-CN" altLang="en-US" sz="1200" dirty="0">
              <a:solidFill>
                <a:srgbClr val="FFC000"/>
              </a:solidFill>
              <a:latin typeface="微软雅黑" panose="020B0503020204020204" charset="-122"/>
              <a:ea typeface="微软雅黑" panose="020B0503020204020204" charset="-122"/>
            </a:endParaRPr>
          </a:p>
        </p:txBody>
      </p:sp>
      <p:sp>
        <p:nvSpPr>
          <p:cNvPr id="63" name="文本框 62">
            <a:extLst>
              <a:ext uri="{FF2B5EF4-FFF2-40B4-BE49-F238E27FC236}">
                <a16:creationId xmlns:a16="http://schemas.microsoft.com/office/drawing/2014/main" id="{C138A133-51F5-4152-B978-054236BC2BA4}"/>
              </a:ext>
            </a:extLst>
          </p:cNvPr>
          <p:cNvSpPr txBox="1"/>
          <p:nvPr/>
        </p:nvSpPr>
        <p:spPr>
          <a:xfrm>
            <a:off x="5904484" y="3002680"/>
            <a:ext cx="2927096" cy="276999"/>
          </a:xfrm>
          <a:prstGeom prst="rect">
            <a:avLst/>
          </a:prstGeom>
          <a:noFill/>
        </p:spPr>
        <p:txBody>
          <a:bodyPr wrap="square" rtlCol="0">
            <a:spAutoFit/>
          </a:bodyPr>
          <a:lstStyle/>
          <a:p>
            <a:r>
              <a:rPr lang="en-US" altLang="zh-CN" sz="1200" dirty="0">
                <a:solidFill>
                  <a:srgbClr val="FFC000"/>
                </a:solidFill>
                <a:latin typeface="微软雅黑" panose="020B0503020204020204" charset="-122"/>
                <a:ea typeface="微软雅黑" panose="020B0503020204020204" charset="-122"/>
              </a:rPr>
              <a:t>30+ improvement &amp; enhancement</a:t>
            </a:r>
            <a:endParaRPr lang="zh-CN" altLang="en-US" sz="1200" dirty="0">
              <a:solidFill>
                <a:srgbClr val="FFC000"/>
              </a:solidFill>
              <a:latin typeface="微软雅黑" panose="020B0503020204020204" charset="-122"/>
              <a:ea typeface="微软雅黑" panose="020B0503020204020204" charset="-122"/>
            </a:endParaRPr>
          </a:p>
        </p:txBody>
      </p:sp>
      <p:sp>
        <p:nvSpPr>
          <p:cNvPr id="65" name="文本框 64">
            <a:extLst>
              <a:ext uri="{FF2B5EF4-FFF2-40B4-BE49-F238E27FC236}">
                <a16:creationId xmlns:a16="http://schemas.microsoft.com/office/drawing/2014/main" id="{9939CA0F-1162-4455-BBD4-24F0B8AA3B7E}"/>
              </a:ext>
            </a:extLst>
          </p:cNvPr>
          <p:cNvSpPr txBox="1"/>
          <p:nvPr/>
        </p:nvSpPr>
        <p:spPr>
          <a:xfrm>
            <a:off x="5904484" y="3377825"/>
            <a:ext cx="2927096" cy="276999"/>
          </a:xfrm>
          <a:prstGeom prst="rect">
            <a:avLst/>
          </a:prstGeom>
          <a:noFill/>
        </p:spPr>
        <p:txBody>
          <a:bodyPr wrap="square" rtlCol="0">
            <a:spAutoFit/>
          </a:bodyPr>
          <a:lstStyle/>
          <a:p>
            <a:r>
              <a:rPr lang="en-US" altLang="zh-CN" sz="1200" dirty="0">
                <a:solidFill>
                  <a:srgbClr val="FFC000"/>
                </a:solidFill>
                <a:latin typeface="微软雅黑" panose="020B0503020204020204" charset="-122"/>
                <a:ea typeface="微软雅黑" panose="020B0503020204020204" charset="-122"/>
              </a:rPr>
              <a:t>60+ bug fix</a:t>
            </a:r>
            <a:endParaRPr lang="zh-CN" altLang="en-US" sz="1200" dirty="0">
              <a:solidFill>
                <a:srgbClr val="FFC000"/>
              </a:solidFill>
              <a:latin typeface="微软雅黑" panose="020B0503020204020204" charset="-122"/>
              <a:ea typeface="微软雅黑" panose="020B0503020204020204" charset="-122"/>
            </a:endParaRPr>
          </a:p>
        </p:txBody>
      </p:sp>
      <p:cxnSp>
        <p:nvCxnSpPr>
          <p:cNvPr id="66" name="直接箭头连接符 65">
            <a:extLst>
              <a:ext uri="{FF2B5EF4-FFF2-40B4-BE49-F238E27FC236}">
                <a16:creationId xmlns:a16="http://schemas.microsoft.com/office/drawing/2014/main" id="{F8CA21F9-F6ED-43A6-AA72-B0AE4A0C3AAF}"/>
              </a:ext>
            </a:extLst>
          </p:cNvPr>
          <p:cNvCxnSpPr>
            <a:cxnSpLocks/>
          </p:cNvCxnSpPr>
          <p:nvPr/>
        </p:nvCxnSpPr>
        <p:spPr>
          <a:xfrm flipV="1">
            <a:off x="6318551" y="2329394"/>
            <a:ext cx="0" cy="3604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C6E806EC-F2FC-4F11-9FD4-D55E42B2E430}"/>
              </a:ext>
            </a:extLst>
          </p:cNvPr>
          <p:cNvCxnSpPr/>
          <p:nvPr/>
        </p:nvCxnSpPr>
        <p:spPr>
          <a:xfrm>
            <a:off x="6318551" y="3549304"/>
            <a:ext cx="0" cy="26848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C196DC0-5964-4F73-AAD8-E7B1DE0FF195}"/>
              </a:ext>
            </a:extLst>
          </p:cNvPr>
          <p:cNvSpPr txBox="1"/>
          <p:nvPr/>
        </p:nvSpPr>
        <p:spPr>
          <a:xfrm>
            <a:off x="4964425" y="4336546"/>
            <a:ext cx="721151" cy="307777"/>
          </a:xfrm>
          <a:prstGeom prst="rect">
            <a:avLst/>
          </a:prstGeom>
          <a:noFill/>
        </p:spPr>
        <p:txBody>
          <a:bodyPr wrap="square" rtlCol="0">
            <a:spAutoFit/>
          </a:bodyPr>
          <a:lstStyle/>
          <a:p>
            <a:r>
              <a:rPr lang="en-US" altLang="zh-CN" sz="1400" dirty="0">
                <a:solidFill>
                  <a:srgbClr val="FFD200"/>
                </a:solidFill>
                <a:latin typeface="微软雅黑" panose="020B0503020204020204" charset="-122"/>
                <a:ea typeface="微软雅黑" panose="020B0503020204020204" charset="-122"/>
              </a:rPr>
              <a:t>1.3</a:t>
            </a:r>
            <a:endParaRPr lang="zh-CN" altLang="en-US" sz="1400" dirty="0">
              <a:solidFill>
                <a:srgbClr val="FFD2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7094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zh-CN" altLang="en-US" sz="2400" dirty="0">
                <a:solidFill>
                  <a:schemeClr val="bg1"/>
                </a:solidFill>
              </a:rPr>
              <a:t>性能压测对比</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22</a:t>
            </a:fld>
            <a:endParaRPr lang="en-US" dirty="0"/>
          </a:p>
        </p:txBody>
      </p:sp>
      <p:pic>
        <p:nvPicPr>
          <p:cNvPr id="3" name="图片 2">
            <a:extLst>
              <a:ext uri="{FF2B5EF4-FFF2-40B4-BE49-F238E27FC236}">
                <a16:creationId xmlns:a16="http://schemas.microsoft.com/office/drawing/2014/main" id="{FCE8B59C-BC22-4612-A899-5600A946E705}"/>
              </a:ext>
            </a:extLst>
          </p:cNvPr>
          <p:cNvPicPr>
            <a:picLocks noChangeAspect="1"/>
          </p:cNvPicPr>
          <p:nvPr/>
        </p:nvPicPr>
        <p:blipFill>
          <a:blip r:embed="rId3"/>
          <a:stretch>
            <a:fillRect/>
          </a:stretch>
        </p:blipFill>
        <p:spPr>
          <a:xfrm>
            <a:off x="447793" y="743692"/>
            <a:ext cx="6749841" cy="3216446"/>
          </a:xfrm>
          <a:prstGeom prst="rect">
            <a:avLst/>
          </a:prstGeom>
        </p:spPr>
      </p:pic>
      <p:sp>
        <p:nvSpPr>
          <p:cNvPr id="7" name="文本框 6">
            <a:extLst>
              <a:ext uri="{FF2B5EF4-FFF2-40B4-BE49-F238E27FC236}">
                <a16:creationId xmlns:a16="http://schemas.microsoft.com/office/drawing/2014/main" id="{6FB3B5BE-B826-40A1-BE47-3E58B817F80A}"/>
              </a:ext>
            </a:extLst>
          </p:cNvPr>
          <p:cNvSpPr txBox="1"/>
          <p:nvPr/>
        </p:nvSpPr>
        <p:spPr>
          <a:xfrm>
            <a:off x="365190" y="4034916"/>
            <a:ext cx="11169354" cy="570284"/>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100" dirty="0">
                <a:solidFill>
                  <a:schemeClr val="bg1"/>
                </a:solidFill>
                <a:latin typeface="微软雅黑" panose="020B0503020204020204" charset="-122"/>
                <a:ea typeface="微软雅黑" panose="020B0503020204020204" charset="-122"/>
              </a:rPr>
              <a:t>调度密度：调度周期为</a:t>
            </a:r>
            <a:r>
              <a:rPr lang="en-US" altLang="zh-CN" sz="1100" dirty="0">
                <a:solidFill>
                  <a:schemeClr val="bg1"/>
                </a:solidFill>
                <a:latin typeface="微软雅黑" panose="020B0503020204020204" charset="-122"/>
                <a:ea typeface="微软雅黑" panose="020B0503020204020204" charset="-122"/>
              </a:rPr>
              <a:t>1h</a:t>
            </a:r>
            <a:r>
              <a:rPr lang="zh-CN" altLang="en-US" sz="1100" dirty="0">
                <a:solidFill>
                  <a:schemeClr val="bg1"/>
                </a:solidFill>
                <a:latin typeface="微软雅黑" panose="020B0503020204020204" charset="-122"/>
                <a:ea typeface="微软雅黑" panose="020B0503020204020204" charset="-122"/>
              </a:rPr>
              <a:t>，工作流每隔</a:t>
            </a:r>
            <a:r>
              <a:rPr lang="en-US" altLang="zh-CN" sz="1100" dirty="0">
                <a:solidFill>
                  <a:schemeClr val="bg1"/>
                </a:solidFill>
                <a:latin typeface="微软雅黑" panose="020B0503020204020204" charset="-122"/>
                <a:ea typeface="微软雅黑" panose="020B0503020204020204" charset="-122"/>
              </a:rPr>
              <a:t>20</a:t>
            </a:r>
            <a:r>
              <a:rPr lang="zh-CN" altLang="en-US" sz="1100" dirty="0">
                <a:solidFill>
                  <a:schemeClr val="bg1"/>
                </a:solidFill>
                <a:latin typeface="微软雅黑" panose="020B0503020204020204" charset="-122"/>
                <a:ea typeface="微软雅黑" panose="020B0503020204020204" charset="-122"/>
              </a:rPr>
              <a:t>秒调度一次</a:t>
            </a:r>
            <a:endParaRPr lang="en-US" altLang="zh-CN" sz="11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1100" dirty="0">
                <a:solidFill>
                  <a:schemeClr val="bg1"/>
                </a:solidFill>
                <a:latin typeface="微软雅黑" panose="020B0503020204020204" charset="-122"/>
                <a:ea typeface="微软雅黑" panose="020B0503020204020204" charset="-122"/>
              </a:rPr>
              <a:t>集群非调度时间内处于空闲状态，状态基本一致；在调度周期内只有工作流内的任务在耗用资源</a:t>
            </a:r>
          </a:p>
        </p:txBody>
      </p:sp>
    </p:spTree>
    <p:extLst>
      <p:ext uri="{BB962C8B-B14F-4D97-AF65-F5344CB8AC3E}">
        <p14:creationId xmlns:p14="http://schemas.microsoft.com/office/powerpoint/2010/main" val="40274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EScheduler</a:t>
            </a:r>
            <a:r>
              <a:rPr lang="zh-CN" altLang="en-US" sz="2400" dirty="0">
                <a:solidFill>
                  <a:schemeClr val="bg1"/>
                </a:solidFill>
                <a:latin typeface="微软雅黑" panose="020B0503020204020204" charset="-122"/>
                <a:ea typeface="微软雅黑" panose="020B0503020204020204" charset="-122"/>
              </a:rPr>
              <a:t> </a:t>
            </a:r>
            <a:r>
              <a:rPr lang="zh-CN" altLang="en-US" sz="2400" b="1" dirty="0">
                <a:solidFill>
                  <a:schemeClr val="bg1"/>
                </a:solidFill>
                <a:latin typeface="微软雅黑" panose="020B0503020204020204" charset="-122"/>
                <a:ea typeface="微软雅黑" panose="020B0503020204020204" charset="-122"/>
              </a:rPr>
              <a:t>架构中的不足</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23</a:t>
            </a:fld>
            <a:endParaRPr lang="en-US" dirty="0"/>
          </a:p>
        </p:txBody>
      </p:sp>
      <p:pic>
        <p:nvPicPr>
          <p:cNvPr id="3" name="Picture 2">
            <a:extLst>
              <a:ext uri="{FF2B5EF4-FFF2-40B4-BE49-F238E27FC236}">
                <a16:creationId xmlns:a16="http://schemas.microsoft.com/office/drawing/2014/main" id="{2068EA9E-2D57-4A4F-A5F1-876212BF1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82" y="803423"/>
            <a:ext cx="5249095" cy="356038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F9BC13B-6246-4053-88F7-96CF9D70CC06}"/>
              </a:ext>
            </a:extLst>
          </p:cNvPr>
          <p:cNvSpPr txBox="1"/>
          <p:nvPr/>
        </p:nvSpPr>
        <p:spPr>
          <a:xfrm>
            <a:off x="385316" y="894787"/>
            <a:ext cx="2376250" cy="532903"/>
          </a:xfrm>
          <a:prstGeom prst="rect">
            <a:avLst/>
          </a:prstGeom>
          <a:noFill/>
        </p:spPr>
        <p:txBody>
          <a:bodyPr wrap="square" rtlCol="0">
            <a:spAutoFit/>
          </a:bodyPr>
          <a:lstStyle/>
          <a:p>
            <a:pPr>
              <a:lnSpc>
                <a:spcPct val="125000"/>
              </a:lnSpc>
            </a:pPr>
            <a:r>
              <a:rPr lang="zh-CN" altLang="en-US" sz="1200" dirty="0">
                <a:solidFill>
                  <a:srgbClr val="FF0000"/>
                </a:solidFill>
                <a:latin typeface="微软雅黑" panose="020B0503020204020204" charset="-122"/>
                <a:ea typeface="微软雅黑" panose="020B0503020204020204" charset="-122"/>
              </a:rPr>
              <a:t>在</a:t>
            </a:r>
            <a:r>
              <a:rPr lang="en-US" altLang="zh-CN" sz="1200" dirty="0">
                <a:solidFill>
                  <a:srgbClr val="FF0000"/>
                </a:solidFill>
                <a:latin typeface="微软雅黑" panose="020B0503020204020204" charset="-122"/>
                <a:ea typeface="微软雅黑" panose="020B0503020204020204" charset="-122"/>
              </a:rPr>
              <a:t>Easy Scheduler</a:t>
            </a:r>
            <a:r>
              <a:rPr lang="zh-CN" altLang="en-US" sz="1200" dirty="0">
                <a:solidFill>
                  <a:srgbClr val="FF0000"/>
                </a:solidFill>
                <a:latin typeface="微软雅黑" panose="020B0503020204020204" charset="-122"/>
                <a:ea typeface="微软雅黑" panose="020B0503020204020204" charset="-122"/>
              </a:rPr>
              <a:t>实现架构中，任务队列基于 </a:t>
            </a:r>
            <a:r>
              <a:rPr lang="en-US" altLang="zh-CN" sz="1200" dirty="0">
                <a:solidFill>
                  <a:srgbClr val="FF0000"/>
                </a:solidFill>
                <a:latin typeface="微软雅黑" panose="020B0503020204020204" charset="-122"/>
                <a:ea typeface="微软雅黑" panose="020B0503020204020204" charset="-122"/>
              </a:rPr>
              <a:t>Zookeeper</a:t>
            </a:r>
            <a:r>
              <a:rPr lang="zh-CN" altLang="en-US" sz="1200" dirty="0">
                <a:solidFill>
                  <a:srgbClr val="FF0000"/>
                </a:solidFill>
                <a:latin typeface="微软雅黑" panose="020B0503020204020204" charset="-122"/>
                <a:ea typeface="微软雅黑" panose="020B0503020204020204" charset="-122"/>
              </a:rPr>
              <a:t>实现</a:t>
            </a:r>
          </a:p>
        </p:txBody>
      </p:sp>
      <p:cxnSp>
        <p:nvCxnSpPr>
          <p:cNvPr id="8" name="直接箭头连接符 7">
            <a:extLst>
              <a:ext uri="{FF2B5EF4-FFF2-40B4-BE49-F238E27FC236}">
                <a16:creationId xmlns:a16="http://schemas.microsoft.com/office/drawing/2014/main" id="{DBEB5A58-3046-4177-B2EB-B2F1CA221FBA}"/>
              </a:ext>
            </a:extLst>
          </p:cNvPr>
          <p:cNvCxnSpPr>
            <a:cxnSpLocks/>
          </p:cNvCxnSpPr>
          <p:nvPr/>
        </p:nvCxnSpPr>
        <p:spPr>
          <a:xfrm flipH="1">
            <a:off x="792680" y="1368400"/>
            <a:ext cx="589630" cy="1260897"/>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1DFE893F-BFF0-4F58-92CC-53FF241D789A}"/>
              </a:ext>
            </a:extLst>
          </p:cNvPr>
          <p:cNvSpPr txBox="1"/>
          <p:nvPr/>
        </p:nvSpPr>
        <p:spPr>
          <a:xfrm>
            <a:off x="5766555" y="776655"/>
            <a:ext cx="3302425" cy="763735"/>
          </a:xfrm>
          <a:prstGeom prst="rect">
            <a:avLst/>
          </a:prstGeom>
          <a:noFill/>
        </p:spPr>
        <p:txBody>
          <a:bodyPr wrap="square" rtlCol="0">
            <a:spAutoFit/>
          </a:bodyPr>
          <a:lstStyle/>
          <a:p>
            <a:pPr>
              <a:lnSpc>
                <a:spcPct val="125000"/>
              </a:lnSpc>
            </a:pP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将任务信息存放到 </a:t>
            </a:r>
            <a:r>
              <a:rPr lang="en-US" altLang="zh-CN" sz="1200" dirty="0">
                <a:solidFill>
                  <a:schemeClr val="bg1"/>
                </a:solidFill>
                <a:latin typeface="微软雅黑" panose="020B0503020204020204" charset="-122"/>
                <a:ea typeface="微软雅黑" panose="020B0503020204020204" charset="-122"/>
              </a:rPr>
              <a:t>zk</a:t>
            </a:r>
            <a:r>
              <a:rPr lang="zh-CN" altLang="en-US" sz="1200" dirty="0">
                <a:solidFill>
                  <a:schemeClr val="bg1"/>
                </a:solidFill>
                <a:latin typeface="微软雅黑" panose="020B0503020204020204" charset="-122"/>
                <a:ea typeface="微软雅黑" panose="020B0503020204020204" charset="-122"/>
              </a:rPr>
              <a:t>中，由</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通过分布式锁的方式去消费任务队列，</a:t>
            </a:r>
            <a:r>
              <a:rPr lang="zh-CN" altLang="en-US" sz="1200" b="1" dirty="0">
                <a:solidFill>
                  <a:srgbClr val="FFD200"/>
                </a:solidFill>
                <a:latin typeface="微软雅黑" panose="020B0503020204020204" charset="-122"/>
                <a:ea typeface="微软雅黑" panose="020B0503020204020204" charset="-122"/>
              </a:rPr>
              <a:t>延迟了</a:t>
            </a:r>
            <a:r>
              <a:rPr lang="zh-CN" altLang="en-US" sz="1200" dirty="0">
                <a:solidFill>
                  <a:srgbClr val="FFD200"/>
                </a:solidFill>
                <a:latin typeface="微软雅黑" panose="020B0503020204020204" charset="-122"/>
                <a:ea typeface="微软雅黑" panose="020B0503020204020204" charset="-122"/>
              </a:rPr>
              <a:t>任务开始执行的时间</a:t>
            </a:r>
            <a:r>
              <a:rPr lang="en-US" altLang="zh-CN" sz="1200" dirty="0">
                <a:solidFill>
                  <a:srgbClr val="FFD200"/>
                </a:solidFill>
                <a:latin typeface="微软雅黑" panose="020B0503020204020204" charset="-122"/>
                <a:ea typeface="微软雅黑" panose="020B0503020204020204" charset="-122"/>
              </a:rPr>
              <a:t>(</a:t>
            </a:r>
            <a:r>
              <a:rPr lang="zh-CN" altLang="en-US" sz="1200" dirty="0">
                <a:solidFill>
                  <a:srgbClr val="FFD200"/>
                </a:solidFill>
                <a:latin typeface="微软雅黑" panose="020B0503020204020204" charset="-122"/>
                <a:ea typeface="微软雅黑" panose="020B0503020204020204" charset="-122"/>
              </a:rPr>
              <a:t>经历了</a:t>
            </a:r>
            <a:r>
              <a:rPr lang="en-US" altLang="zh-CN" sz="1200" dirty="0">
                <a:solidFill>
                  <a:srgbClr val="FFD200"/>
                </a:solidFill>
                <a:latin typeface="微软雅黑" panose="020B0503020204020204" charset="-122"/>
                <a:ea typeface="微软雅黑" panose="020B0503020204020204" charset="-122"/>
              </a:rPr>
              <a:t>1-2-3)</a:t>
            </a:r>
            <a:r>
              <a:rPr lang="zh-CN" altLang="en-US" sz="1200" dirty="0">
                <a:solidFill>
                  <a:srgbClr val="FFD200"/>
                </a:solidFill>
                <a:latin typeface="微软雅黑" panose="020B0503020204020204" charset="-122"/>
                <a:ea typeface="微软雅黑" panose="020B0503020204020204" charset="-122"/>
              </a:rPr>
              <a:t>。</a:t>
            </a:r>
            <a:endParaRPr lang="en-US" altLang="zh-CN" sz="1200" dirty="0">
              <a:solidFill>
                <a:srgbClr val="FFD200"/>
              </a:solidFill>
              <a:latin typeface="微软雅黑" panose="020B0503020204020204" charset="-122"/>
              <a:ea typeface="微软雅黑" panose="020B0503020204020204" charset="-122"/>
            </a:endParaRPr>
          </a:p>
        </p:txBody>
      </p:sp>
      <p:sp>
        <p:nvSpPr>
          <p:cNvPr id="14" name="文本框 13">
            <a:extLst>
              <a:ext uri="{FF2B5EF4-FFF2-40B4-BE49-F238E27FC236}">
                <a16:creationId xmlns:a16="http://schemas.microsoft.com/office/drawing/2014/main" id="{BEB5EDB5-F11E-487C-B05F-78AE2CFA382F}"/>
              </a:ext>
            </a:extLst>
          </p:cNvPr>
          <p:cNvSpPr txBox="1"/>
          <p:nvPr/>
        </p:nvSpPr>
        <p:spPr>
          <a:xfrm>
            <a:off x="5857995" y="3344015"/>
            <a:ext cx="3210985" cy="76373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为保证性能，</a:t>
            </a:r>
            <a:r>
              <a:rPr lang="en-US" altLang="zh-CN" sz="1200" dirty="0">
                <a:solidFill>
                  <a:schemeClr val="bg1"/>
                </a:solidFill>
                <a:latin typeface="微软雅黑" panose="020B0503020204020204" charset="-122"/>
                <a:ea typeface="微软雅黑" panose="020B0503020204020204" charset="-122"/>
              </a:rPr>
              <a:t>zk</a:t>
            </a:r>
            <a:r>
              <a:rPr lang="zh-CN" altLang="en-US" sz="1200" dirty="0">
                <a:solidFill>
                  <a:schemeClr val="bg1"/>
                </a:solidFill>
                <a:latin typeface="微软雅黑" panose="020B0503020204020204" charset="-122"/>
                <a:ea typeface="微软雅黑" panose="020B0503020204020204" charset="-122"/>
              </a:rPr>
              <a:t>的数据节点无法存储执行任务所需的全部信息。</a:t>
            </a:r>
            <a:r>
              <a:rPr lang="zh-CN" altLang="en-US" sz="1200" dirty="0">
                <a:solidFill>
                  <a:srgbClr val="FFD200"/>
                </a:solidFill>
                <a:latin typeface="微软雅黑" panose="020B0503020204020204" charset="-122"/>
                <a:ea typeface="微软雅黑" panose="020B0503020204020204" charset="-122"/>
              </a:rPr>
              <a:t>因而</a:t>
            </a:r>
            <a:r>
              <a:rPr lang="en-US" altLang="zh-CN" sz="1200" dirty="0">
                <a:solidFill>
                  <a:srgbClr val="FFD200"/>
                </a:solidFill>
                <a:latin typeface="微软雅黑" panose="020B0503020204020204" charset="-122"/>
                <a:ea typeface="微软雅黑" panose="020B0503020204020204" charset="-122"/>
              </a:rPr>
              <a:t>worker</a:t>
            </a:r>
            <a:r>
              <a:rPr lang="zh-CN" altLang="en-US" sz="1200" dirty="0">
                <a:solidFill>
                  <a:srgbClr val="FFD200"/>
                </a:solidFill>
                <a:latin typeface="微软雅黑" panose="020B0503020204020204" charset="-122"/>
                <a:ea typeface="微软雅黑" panose="020B0503020204020204" charset="-122"/>
              </a:rPr>
              <a:t>需要操作数据库去获取相关信息，</a:t>
            </a:r>
            <a:r>
              <a:rPr lang="zh-CN" altLang="en-US" sz="1200" b="1" dirty="0">
                <a:solidFill>
                  <a:srgbClr val="FFD200"/>
                </a:solidFill>
                <a:latin typeface="微软雅黑" panose="020B0503020204020204" charset="-122"/>
                <a:ea typeface="微软雅黑" panose="020B0503020204020204" charset="-122"/>
              </a:rPr>
              <a:t>增加了数据库的负担。</a:t>
            </a:r>
          </a:p>
        </p:txBody>
      </p:sp>
      <p:sp>
        <p:nvSpPr>
          <p:cNvPr id="16" name="思想气泡: 云 15">
            <a:extLst>
              <a:ext uri="{FF2B5EF4-FFF2-40B4-BE49-F238E27FC236}">
                <a16:creationId xmlns:a16="http://schemas.microsoft.com/office/drawing/2014/main" id="{86FDE56D-FCDE-4826-96B6-FF6E8A4926EF}"/>
              </a:ext>
            </a:extLst>
          </p:cNvPr>
          <p:cNvSpPr/>
          <p:nvPr/>
        </p:nvSpPr>
        <p:spPr>
          <a:xfrm>
            <a:off x="6084993" y="1828800"/>
            <a:ext cx="2658637" cy="1094914"/>
          </a:xfrm>
          <a:prstGeom prst="cloud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没有真正意义上地去管理；</a:t>
            </a:r>
            <a:endParaRPr lang="en-US" altLang="zh-CN" sz="1200" dirty="0">
              <a:solidFill>
                <a:schemeClr val="bg1"/>
              </a:solidFill>
              <a:latin typeface="微软雅黑" panose="020B0503020204020204" charset="-122"/>
              <a:ea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却做了许多不必承担的工作</a:t>
            </a:r>
            <a:endParaRPr lang="en-US" altLang="zh-CN" sz="1200" dirty="0">
              <a:solidFill>
                <a:schemeClr val="bg1"/>
              </a:solidFill>
              <a:latin typeface="微软雅黑" panose="020B0503020204020204" charset="-122"/>
              <a:ea typeface="微软雅黑" panose="020B0503020204020204" charset="-122"/>
            </a:endParaRPr>
          </a:p>
        </p:txBody>
      </p:sp>
      <p:cxnSp>
        <p:nvCxnSpPr>
          <p:cNvPr id="17" name="直接箭头连接符 16">
            <a:extLst>
              <a:ext uri="{FF2B5EF4-FFF2-40B4-BE49-F238E27FC236}">
                <a16:creationId xmlns:a16="http://schemas.microsoft.com/office/drawing/2014/main" id="{C03034C9-3232-48A8-956B-6D60CD8010F1}"/>
              </a:ext>
            </a:extLst>
          </p:cNvPr>
          <p:cNvCxnSpPr>
            <a:cxnSpLocks/>
          </p:cNvCxnSpPr>
          <p:nvPr/>
        </p:nvCxnSpPr>
        <p:spPr>
          <a:xfrm flipH="1">
            <a:off x="924771" y="1817433"/>
            <a:ext cx="1907046" cy="855409"/>
          </a:xfrm>
          <a:prstGeom prst="straightConnector1">
            <a:avLst/>
          </a:prstGeom>
          <a:ln w="19050">
            <a:solidFill>
              <a:srgbClr val="F29D00"/>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a:extLst>
              <a:ext uri="{FF2B5EF4-FFF2-40B4-BE49-F238E27FC236}">
                <a16:creationId xmlns:a16="http://schemas.microsoft.com/office/drawing/2014/main" id="{2336738E-2634-4894-B859-1B89F8AD2358}"/>
              </a:ext>
            </a:extLst>
          </p:cNvPr>
          <p:cNvCxnSpPr>
            <a:cxnSpLocks/>
          </p:cNvCxnSpPr>
          <p:nvPr/>
        </p:nvCxnSpPr>
        <p:spPr>
          <a:xfrm>
            <a:off x="968920" y="2780723"/>
            <a:ext cx="1597292" cy="0"/>
          </a:xfrm>
          <a:prstGeom prst="straightConnector1">
            <a:avLst/>
          </a:prstGeom>
          <a:ln w="19050">
            <a:solidFill>
              <a:srgbClr val="F29D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2FEBDB90-1937-4F0F-810F-177F29D99CCF}"/>
              </a:ext>
            </a:extLst>
          </p:cNvPr>
          <p:cNvCxnSpPr>
            <a:cxnSpLocks/>
          </p:cNvCxnSpPr>
          <p:nvPr/>
        </p:nvCxnSpPr>
        <p:spPr>
          <a:xfrm flipV="1">
            <a:off x="2790150" y="2902446"/>
            <a:ext cx="0" cy="436386"/>
          </a:xfrm>
          <a:prstGeom prst="straightConnector1">
            <a:avLst/>
          </a:prstGeom>
          <a:ln w="19050">
            <a:solidFill>
              <a:srgbClr val="F29D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A40A30E-2327-4FE3-A1F3-8C447267B519}"/>
              </a:ext>
            </a:extLst>
          </p:cNvPr>
          <p:cNvCxnSpPr>
            <a:cxnSpLocks/>
          </p:cNvCxnSpPr>
          <p:nvPr/>
        </p:nvCxnSpPr>
        <p:spPr>
          <a:xfrm flipV="1">
            <a:off x="1974220" y="2902446"/>
            <a:ext cx="761686" cy="434189"/>
          </a:xfrm>
          <a:prstGeom prst="straightConnector1">
            <a:avLst/>
          </a:prstGeom>
          <a:ln w="19050">
            <a:solidFill>
              <a:srgbClr val="F29D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DF2A149-731A-416D-AAA5-1ACCBBFEB848}"/>
              </a:ext>
            </a:extLst>
          </p:cNvPr>
          <p:cNvCxnSpPr>
            <a:cxnSpLocks/>
          </p:cNvCxnSpPr>
          <p:nvPr/>
        </p:nvCxnSpPr>
        <p:spPr>
          <a:xfrm flipH="1" flipV="1">
            <a:off x="2839733" y="2916404"/>
            <a:ext cx="704524" cy="434189"/>
          </a:xfrm>
          <a:prstGeom prst="straightConnector1">
            <a:avLst/>
          </a:prstGeom>
          <a:ln w="19050">
            <a:solidFill>
              <a:srgbClr val="F29D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761663C-6D98-44B8-81D4-18545924C213}"/>
              </a:ext>
            </a:extLst>
          </p:cNvPr>
          <p:cNvSpPr txBox="1"/>
          <p:nvPr/>
        </p:nvSpPr>
        <p:spPr>
          <a:xfrm>
            <a:off x="1843407" y="2049374"/>
            <a:ext cx="457061"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1</a:t>
            </a:r>
            <a:endParaRPr lang="zh-CN" altLang="en-US" dirty="0">
              <a:latin typeface="微软雅黑" panose="020B0503020204020204" charset="-122"/>
              <a:ea typeface="微软雅黑" panose="020B0503020204020204" charset="-122"/>
            </a:endParaRPr>
          </a:p>
        </p:txBody>
      </p:sp>
      <p:sp>
        <p:nvSpPr>
          <p:cNvPr id="37" name="文本框 36">
            <a:extLst>
              <a:ext uri="{FF2B5EF4-FFF2-40B4-BE49-F238E27FC236}">
                <a16:creationId xmlns:a16="http://schemas.microsoft.com/office/drawing/2014/main" id="{A2F79B20-79F2-4832-BD7F-21FBD955DDA8}"/>
              </a:ext>
            </a:extLst>
          </p:cNvPr>
          <p:cNvSpPr txBox="1"/>
          <p:nvPr/>
        </p:nvSpPr>
        <p:spPr>
          <a:xfrm>
            <a:off x="1704569" y="2608833"/>
            <a:ext cx="457061"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39" name="文本框 38">
            <a:extLst>
              <a:ext uri="{FF2B5EF4-FFF2-40B4-BE49-F238E27FC236}">
                <a16:creationId xmlns:a16="http://schemas.microsoft.com/office/drawing/2014/main" id="{C86EB925-519B-4A7C-ABF9-64BCA7BC9DB8}"/>
              </a:ext>
            </a:extLst>
          </p:cNvPr>
          <p:cNvSpPr txBox="1"/>
          <p:nvPr/>
        </p:nvSpPr>
        <p:spPr>
          <a:xfrm>
            <a:off x="2156178" y="2981261"/>
            <a:ext cx="457061"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3</a:t>
            </a:r>
            <a:endParaRPr lang="zh-CN" altLang="en-US"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01500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DScheduler </a:t>
            </a:r>
            <a:r>
              <a:rPr lang="zh-CN" altLang="en-US" sz="2400" b="1" dirty="0">
                <a:solidFill>
                  <a:schemeClr val="bg1"/>
                </a:solidFill>
                <a:latin typeface="微软雅黑" panose="020B0503020204020204" charset="-122"/>
                <a:ea typeface="微软雅黑" panose="020B0503020204020204" charset="-122"/>
              </a:rPr>
              <a:t>对架构的调整</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24</a:t>
            </a:fld>
            <a:endParaRPr lang="en-US" dirty="0"/>
          </a:p>
        </p:txBody>
      </p:sp>
      <p:pic>
        <p:nvPicPr>
          <p:cNvPr id="3" name="Picture 2">
            <a:extLst>
              <a:ext uri="{FF2B5EF4-FFF2-40B4-BE49-F238E27FC236}">
                <a16:creationId xmlns:a16="http://schemas.microsoft.com/office/drawing/2014/main" id="{05FE0EA7-C710-43E6-9B25-F236770AC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93" y="848193"/>
            <a:ext cx="5315359" cy="337853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62CD0EE-62C2-4D77-BC0F-708D7274FAB1}"/>
              </a:ext>
            </a:extLst>
          </p:cNvPr>
          <p:cNvSpPr txBox="1"/>
          <p:nvPr/>
        </p:nvSpPr>
        <p:spPr>
          <a:xfrm>
            <a:off x="511963" y="916773"/>
            <a:ext cx="3660742" cy="461665"/>
          </a:xfrm>
          <a:prstGeom prst="rect">
            <a:avLst/>
          </a:prstGeom>
          <a:noFill/>
        </p:spPr>
        <p:txBody>
          <a:bodyPr wrap="square" rtlCol="0">
            <a:spAutoFit/>
          </a:bodyPr>
          <a:lstStyle/>
          <a:p>
            <a:r>
              <a:rPr lang="zh-CN" altLang="en-US" sz="1200" dirty="0">
                <a:solidFill>
                  <a:srgbClr val="FF0000"/>
                </a:solidFill>
                <a:latin typeface="微软雅黑" panose="020B0503020204020204" charset="-122"/>
                <a:ea typeface="微软雅黑" panose="020B0503020204020204" charset="-122"/>
              </a:rPr>
              <a:t>在</a:t>
            </a:r>
            <a:r>
              <a:rPr lang="en-US" altLang="zh-CN" sz="1200" dirty="0">
                <a:solidFill>
                  <a:srgbClr val="FF0000"/>
                </a:solidFill>
                <a:latin typeface="微软雅黑" panose="020B0503020204020204" charset="-122"/>
                <a:ea typeface="微软雅黑" panose="020B0503020204020204" charset="-122"/>
              </a:rPr>
              <a:t>Dolphin Scheduler</a:t>
            </a:r>
            <a:r>
              <a:rPr lang="zh-CN" altLang="en-US" sz="1200" dirty="0">
                <a:solidFill>
                  <a:srgbClr val="FF0000"/>
                </a:solidFill>
                <a:latin typeface="微软雅黑" panose="020B0503020204020204" charset="-122"/>
                <a:ea typeface="微软雅黑" panose="020B0503020204020204" charset="-122"/>
              </a:rPr>
              <a:t>中，</a:t>
            </a:r>
            <a:endParaRPr lang="en-US" altLang="zh-CN" sz="1200" dirty="0">
              <a:solidFill>
                <a:srgbClr val="FF0000"/>
              </a:solidFill>
              <a:latin typeface="微软雅黑" panose="020B0503020204020204" charset="-122"/>
              <a:ea typeface="微软雅黑" panose="020B0503020204020204" charset="-122"/>
            </a:endParaRPr>
          </a:p>
          <a:p>
            <a:r>
              <a:rPr lang="zh-CN" altLang="en-US" sz="1200" dirty="0">
                <a:solidFill>
                  <a:srgbClr val="FF0000"/>
                </a:solidFill>
                <a:latin typeface="微软雅黑" panose="020B0503020204020204" charset="-122"/>
                <a:ea typeface="微软雅黑" panose="020B0503020204020204" charset="-122"/>
              </a:rPr>
              <a:t>移除</a:t>
            </a:r>
            <a:r>
              <a:rPr lang="en-US" altLang="zh-CN" sz="1200" dirty="0">
                <a:solidFill>
                  <a:srgbClr val="FF0000"/>
                </a:solidFill>
                <a:latin typeface="微软雅黑" panose="020B0503020204020204" charset="-122"/>
                <a:ea typeface="微软雅黑" panose="020B0503020204020204" charset="-122"/>
              </a:rPr>
              <a:t>Zookeeper</a:t>
            </a:r>
            <a:r>
              <a:rPr lang="zh-CN" altLang="en-US" sz="1200" dirty="0">
                <a:solidFill>
                  <a:srgbClr val="FF0000"/>
                </a:solidFill>
                <a:latin typeface="微软雅黑" panose="020B0503020204020204" charset="-122"/>
                <a:ea typeface="微软雅黑" panose="020B0503020204020204" charset="-122"/>
              </a:rPr>
              <a:t>任务队列</a:t>
            </a:r>
          </a:p>
        </p:txBody>
      </p:sp>
      <p:sp>
        <p:nvSpPr>
          <p:cNvPr id="9" name="文本框 8">
            <a:extLst>
              <a:ext uri="{FF2B5EF4-FFF2-40B4-BE49-F238E27FC236}">
                <a16:creationId xmlns:a16="http://schemas.microsoft.com/office/drawing/2014/main" id="{C687720A-9050-4C9D-8C25-B89EF25ABEBB}"/>
              </a:ext>
            </a:extLst>
          </p:cNvPr>
          <p:cNvSpPr txBox="1"/>
          <p:nvPr/>
        </p:nvSpPr>
        <p:spPr>
          <a:xfrm>
            <a:off x="5827323" y="848193"/>
            <a:ext cx="3377638" cy="763735"/>
          </a:xfrm>
          <a:prstGeom prst="rect">
            <a:avLst/>
          </a:prstGeom>
          <a:noFill/>
        </p:spPr>
        <p:txBody>
          <a:bodyPr wrap="square" rtlCol="0">
            <a:spAutoFit/>
          </a:bodyPr>
          <a:lstStyle/>
          <a:p>
            <a:pPr>
              <a:lnSpc>
                <a:spcPct val="125000"/>
              </a:lnSpc>
            </a:pPr>
            <a:r>
              <a:rPr lang="en-US" altLang="zh-CN" sz="1200" b="0" i="0" dirty="0">
                <a:solidFill>
                  <a:schemeClr val="bg1"/>
                </a:solidFill>
                <a:effectLst/>
                <a:latin typeface="微软雅黑" panose="020B0503020204020204" charset="-122"/>
                <a:ea typeface="微软雅黑" panose="020B0503020204020204" charset="-122"/>
              </a:rPr>
              <a:t>Master </a:t>
            </a:r>
            <a:r>
              <a:rPr lang="zh-CN" altLang="en-US" sz="1200" b="0" i="0" dirty="0">
                <a:solidFill>
                  <a:schemeClr val="bg1"/>
                </a:solidFill>
                <a:effectLst/>
                <a:latin typeface="微软雅黑" panose="020B0503020204020204" charset="-122"/>
                <a:ea typeface="微软雅黑" panose="020B0503020204020204" charset="-122"/>
              </a:rPr>
              <a:t>在原有职能的基础上，</a:t>
            </a:r>
            <a:r>
              <a:rPr lang="zh-CN" altLang="en-US" sz="1200" b="0" i="0" dirty="0">
                <a:solidFill>
                  <a:srgbClr val="FFD200"/>
                </a:solidFill>
                <a:effectLst/>
                <a:latin typeface="微软雅黑" panose="020B0503020204020204" charset="-122"/>
                <a:ea typeface="微软雅黑" panose="020B0503020204020204" charset="-122"/>
              </a:rPr>
              <a:t>使用配置的任务分发策略直接将任务发送到目标</a:t>
            </a:r>
            <a:r>
              <a:rPr lang="en-US" altLang="zh-CN" sz="1200" dirty="0">
                <a:solidFill>
                  <a:srgbClr val="FFD200"/>
                </a:solidFill>
                <a:latin typeface="微软雅黑" panose="020B0503020204020204" charset="-122"/>
                <a:ea typeface="微软雅黑" panose="020B0503020204020204" charset="-122"/>
              </a:rPr>
              <a:t>W</a:t>
            </a:r>
            <a:r>
              <a:rPr lang="en-US" altLang="zh-CN" sz="1200" b="0" i="0" dirty="0">
                <a:solidFill>
                  <a:srgbClr val="FFD200"/>
                </a:solidFill>
                <a:effectLst/>
                <a:latin typeface="微软雅黑" panose="020B0503020204020204" charset="-122"/>
                <a:ea typeface="微软雅黑" panose="020B0503020204020204" charset="-122"/>
              </a:rPr>
              <a:t>orker</a:t>
            </a:r>
            <a:r>
              <a:rPr lang="zh-CN" altLang="en-US" sz="1200" b="0" i="0" dirty="0">
                <a:solidFill>
                  <a:srgbClr val="FFD200"/>
                </a:solidFill>
                <a:effectLst/>
                <a:latin typeface="微软雅黑" panose="020B0503020204020204" charset="-122"/>
                <a:ea typeface="微软雅黑" panose="020B0503020204020204" charset="-122"/>
              </a:rPr>
              <a:t>节点去执行</a:t>
            </a:r>
            <a:r>
              <a:rPr lang="zh-CN" altLang="en-US" sz="1200" b="0" i="0" dirty="0">
                <a:solidFill>
                  <a:schemeClr val="bg1"/>
                </a:solidFill>
                <a:effectLst/>
                <a:latin typeface="微软雅黑" panose="020B0503020204020204" charset="-122"/>
                <a:ea typeface="微软雅黑" panose="020B0503020204020204" charset="-122"/>
              </a:rPr>
              <a:t>，同时负责监控及更新任务状态。</a:t>
            </a:r>
            <a:endParaRPr lang="zh-CN" altLang="en-US" sz="1200" dirty="0">
              <a:solidFill>
                <a:schemeClr val="bg1"/>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AEE08E82-C756-4697-9C07-47D59FE520AC}"/>
              </a:ext>
            </a:extLst>
          </p:cNvPr>
          <p:cNvSpPr txBox="1"/>
          <p:nvPr/>
        </p:nvSpPr>
        <p:spPr>
          <a:xfrm>
            <a:off x="5922987" y="3317315"/>
            <a:ext cx="3206999" cy="763735"/>
          </a:xfrm>
          <a:prstGeom prst="rect">
            <a:avLst/>
          </a:prstGeom>
          <a:noFill/>
        </p:spPr>
        <p:txBody>
          <a:bodyPr wrap="square" rtlCol="0">
            <a:spAutoFit/>
          </a:bodyPr>
          <a:lstStyle/>
          <a:p>
            <a:pPr>
              <a:lnSpc>
                <a:spcPct val="125000"/>
              </a:lnSpc>
            </a:pPr>
            <a:r>
              <a:rPr lang="en-US" altLang="zh-CN" sz="1200" dirty="0">
                <a:solidFill>
                  <a:schemeClr val="bg1"/>
                </a:solidFill>
                <a:latin typeface="微软雅黑" panose="020B0503020204020204" charset="-122"/>
                <a:ea typeface="微软雅黑" panose="020B0503020204020204" charset="-122"/>
              </a:rPr>
              <a:t>W</a:t>
            </a:r>
            <a:r>
              <a:rPr lang="en-US" altLang="zh-CN" sz="1200" b="0" i="0" dirty="0">
                <a:solidFill>
                  <a:schemeClr val="bg1"/>
                </a:solidFill>
                <a:effectLst/>
                <a:latin typeface="微软雅黑" panose="020B0503020204020204" charset="-122"/>
                <a:ea typeface="微软雅黑" panose="020B0503020204020204" charset="-122"/>
              </a:rPr>
              <a:t>orker</a:t>
            </a:r>
            <a:r>
              <a:rPr lang="zh-CN" altLang="en-US" sz="1200" b="0" i="0" dirty="0">
                <a:solidFill>
                  <a:schemeClr val="bg1"/>
                </a:solidFill>
                <a:effectLst/>
                <a:latin typeface="微软雅黑" panose="020B0503020204020204" charset="-122"/>
                <a:ea typeface="微软雅黑" panose="020B0503020204020204" charset="-122"/>
              </a:rPr>
              <a:t>只保留报活机制。</a:t>
            </a:r>
            <a:r>
              <a:rPr lang="zh-CN" altLang="en-US" sz="1200" b="1" i="0" dirty="0">
                <a:solidFill>
                  <a:srgbClr val="FFD200"/>
                </a:solidFill>
                <a:effectLst/>
                <a:latin typeface="微软雅黑" panose="020B0503020204020204" charset="-122"/>
                <a:ea typeface="微软雅黑" panose="020B0503020204020204" charset="-122"/>
              </a:rPr>
              <a:t>性能优化的核心是去除了</a:t>
            </a:r>
            <a:r>
              <a:rPr lang="en-US" altLang="zh-CN" sz="1200" b="1" i="0" dirty="0">
                <a:solidFill>
                  <a:srgbClr val="FFD200"/>
                </a:solidFill>
                <a:effectLst/>
                <a:latin typeface="微软雅黑" panose="020B0503020204020204" charset="-122"/>
                <a:ea typeface="微软雅黑" panose="020B0503020204020204" charset="-122"/>
              </a:rPr>
              <a:t>Worker</a:t>
            </a:r>
            <a:r>
              <a:rPr lang="zh-CN" altLang="en-US" sz="1200" b="1" i="0" dirty="0">
                <a:solidFill>
                  <a:srgbClr val="FFD200"/>
                </a:solidFill>
                <a:effectLst/>
                <a:latin typeface="微软雅黑" panose="020B0503020204020204" charset="-122"/>
                <a:ea typeface="微软雅黑" panose="020B0503020204020204" charset="-122"/>
              </a:rPr>
              <a:t>节点的 </a:t>
            </a:r>
            <a:r>
              <a:rPr lang="en-US" altLang="zh-CN" sz="1200" b="1" i="0" dirty="0">
                <a:solidFill>
                  <a:srgbClr val="FFD200"/>
                </a:solidFill>
                <a:effectLst/>
                <a:latin typeface="微软雅黑" panose="020B0503020204020204" charset="-122"/>
                <a:ea typeface="微软雅黑" panose="020B0503020204020204" charset="-122"/>
              </a:rPr>
              <a:t>zk </a:t>
            </a:r>
            <a:r>
              <a:rPr lang="zh-CN" altLang="en-US" sz="1200" b="1" i="0" dirty="0">
                <a:solidFill>
                  <a:srgbClr val="FFD200"/>
                </a:solidFill>
                <a:effectLst/>
                <a:latin typeface="微软雅黑" panose="020B0503020204020204" charset="-122"/>
                <a:ea typeface="微软雅黑" panose="020B0503020204020204" charset="-122"/>
              </a:rPr>
              <a:t>拉取任务操作和全部数据库相关操作。</a:t>
            </a:r>
            <a:endParaRPr lang="zh-CN" altLang="en-US" sz="1200" b="1" dirty="0">
              <a:solidFill>
                <a:srgbClr val="FFD200"/>
              </a:solidFill>
              <a:latin typeface="微软雅黑" panose="020B0503020204020204" charset="-122"/>
              <a:ea typeface="微软雅黑" panose="020B0503020204020204" charset="-122"/>
            </a:endParaRPr>
          </a:p>
        </p:txBody>
      </p:sp>
      <p:sp>
        <p:nvSpPr>
          <p:cNvPr id="13" name="思想气泡: 云 12">
            <a:extLst>
              <a:ext uri="{FF2B5EF4-FFF2-40B4-BE49-F238E27FC236}">
                <a16:creationId xmlns:a16="http://schemas.microsoft.com/office/drawing/2014/main" id="{93689FD1-6898-40E2-BE0C-9A0C88B70C4F}"/>
              </a:ext>
            </a:extLst>
          </p:cNvPr>
          <p:cNvSpPr/>
          <p:nvPr/>
        </p:nvSpPr>
        <p:spPr>
          <a:xfrm>
            <a:off x="6148885" y="1983954"/>
            <a:ext cx="2662166" cy="1034917"/>
          </a:xfrm>
          <a:prstGeom prst="cloud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承担了管理者应尽的事务，释放</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让其只专注于任务的执行</a:t>
            </a:r>
          </a:p>
        </p:txBody>
      </p:sp>
    </p:spTree>
    <p:extLst>
      <p:ext uri="{BB962C8B-B14F-4D97-AF65-F5344CB8AC3E}">
        <p14:creationId xmlns:p14="http://schemas.microsoft.com/office/powerpoint/2010/main" val="742103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latin typeface="微软雅黑" panose="020B0503020204020204" charset="-122"/>
                <a:ea typeface="微软雅黑" panose="020B0503020204020204" charset="-122"/>
              </a:rPr>
              <a:t>EScheduler</a:t>
            </a:r>
            <a:r>
              <a:rPr lang="zh-CN" altLang="en-US" sz="2400" dirty="0">
                <a:solidFill>
                  <a:schemeClr val="bg1"/>
                </a:solidFill>
                <a:latin typeface="微软雅黑" panose="020B0503020204020204" charset="-122"/>
                <a:ea typeface="微软雅黑" panose="020B0503020204020204" charset="-122"/>
              </a:rPr>
              <a:t>与</a:t>
            </a:r>
            <a:r>
              <a:rPr lang="en-US" altLang="zh-CN" sz="2400" dirty="0">
                <a:solidFill>
                  <a:schemeClr val="bg1"/>
                </a:solidFill>
                <a:latin typeface="微软雅黑" panose="020B0503020204020204" charset="-122"/>
                <a:ea typeface="微软雅黑" panose="020B0503020204020204" charset="-122"/>
              </a:rPr>
              <a:t>DScheduler</a:t>
            </a:r>
            <a:r>
              <a:rPr lang="zh-CN" altLang="en-US" sz="2400" dirty="0">
                <a:solidFill>
                  <a:schemeClr val="bg1"/>
                </a:solidFill>
                <a:latin typeface="微软雅黑" panose="020B0503020204020204" charset="-122"/>
                <a:ea typeface="微软雅黑" panose="020B0503020204020204" charset="-122"/>
              </a:rPr>
              <a:t>系统运作</a:t>
            </a:r>
            <a:r>
              <a:rPr lang="zh-CN" altLang="en-US" sz="2400" b="1" dirty="0">
                <a:solidFill>
                  <a:schemeClr val="bg1"/>
                </a:solidFill>
                <a:latin typeface="微软雅黑" panose="020B0503020204020204" charset="-122"/>
                <a:ea typeface="微软雅黑" panose="020B0503020204020204" charset="-122"/>
              </a:rPr>
              <a:t>的差异</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a:xfrm>
            <a:off x="6553200" y="4737834"/>
            <a:ext cx="2133600" cy="273844"/>
          </a:xfrm>
        </p:spPr>
        <p:txBody>
          <a:bodyPr/>
          <a:lstStyle/>
          <a:p>
            <a:fld id="{D60D1EDE-7116-2443-9BDD-368CE5B37660}" type="slidenum">
              <a:rPr lang="en-US" smtClean="0"/>
              <a:t>25</a:t>
            </a:fld>
            <a:endParaRPr lang="en-US" dirty="0"/>
          </a:p>
        </p:txBody>
      </p:sp>
      <p:pic>
        <p:nvPicPr>
          <p:cNvPr id="3" name="图片 2">
            <a:extLst>
              <a:ext uri="{FF2B5EF4-FFF2-40B4-BE49-F238E27FC236}">
                <a16:creationId xmlns:a16="http://schemas.microsoft.com/office/drawing/2014/main" id="{3FD98157-C16B-43E5-8392-91833F99A8DC}"/>
              </a:ext>
            </a:extLst>
          </p:cNvPr>
          <p:cNvPicPr>
            <a:picLocks noChangeAspect="1"/>
          </p:cNvPicPr>
          <p:nvPr/>
        </p:nvPicPr>
        <p:blipFill>
          <a:blip r:embed="rId2"/>
          <a:stretch>
            <a:fillRect/>
          </a:stretch>
        </p:blipFill>
        <p:spPr>
          <a:xfrm>
            <a:off x="457201" y="679669"/>
            <a:ext cx="5029199" cy="3784162"/>
          </a:xfrm>
          <a:prstGeom prst="rect">
            <a:avLst/>
          </a:prstGeom>
        </p:spPr>
      </p:pic>
      <p:sp>
        <p:nvSpPr>
          <p:cNvPr id="7" name="文本框 6">
            <a:extLst>
              <a:ext uri="{FF2B5EF4-FFF2-40B4-BE49-F238E27FC236}">
                <a16:creationId xmlns:a16="http://schemas.microsoft.com/office/drawing/2014/main" id="{72EC4A61-7101-4593-9E1C-2F501BBF0DDA}"/>
              </a:ext>
            </a:extLst>
          </p:cNvPr>
          <p:cNvSpPr txBox="1"/>
          <p:nvPr/>
        </p:nvSpPr>
        <p:spPr>
          <a:xfrm>
            <a:off x="5766815" y="937318"/>
            <a:ext cx="2827265" cy="3152851"/>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新架构</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黑线</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中</a:t>
            </a:r>
            <a:r>
              <a:rPr lang="en-US" altLang="zh-CN" sz="1200" b="1" dirty="0">
                <a:solidFill>
                  <a:srgbClr val="F8C100"/>
                </a:solidFill>
                <a:latin typeface="微软雅黑" panose="020B0503020204020204" charset="-122"/>
                <a:ea typeface="微软雅黑" panose="020B0503020204020204" charset="-122"/>
              </a:rPr>
              <a:t>M</a:t>
            </a:r>
            <a:r>
              <a:rPr lang="en-US" altLang="zh-CN" sz="1200" b="1" dirty="0">
                <a:solidFill>
                  <a:srgbClr val="FFD200"/>
                </a:solidFill>
                <a:latin typeface="微软雅黑" panose="020B0503020204020204" charset="-122"/>
                <a:ea typeface="微软雅黑" panose="020B0503020204020204" charset="-122"/>
              </a:rPr>
              <a:t>aster</a:t>
            </a:r>
            <a:r>
              <a:rPr lang="zh-CN" altLang="en-US" sz="1200" b="1" dirty="0">
                <a:solidFill>
                  <a:srgbClr val="FFD200"/>
                </a:solidFill>
                <a:latin typeface="微软雅黑" panose="020B0503020204020204" charset="-122"/>
                <a:ea typeface="微软雅黑" panose="020B0503020204020204" charset="-122"/>
              </a:rPr>
              <a:t>职能更加丰富，</a:t>
            </a:r>
            <a:r>
              <a:rPr lang="en-US" altLang="zh-CN" sz="1200" b="1" dirty="0">
                <a:solidFill>
                  <a:srgbClr val="FFD200"/>
                </a:solidFill>
                <a:latin typeface="微软雅黑" panose="020B0503020204020204" charset="-122"/>
                <a:ea typeface="微软雅黑" panose="020B0503020204020204" charset="-122"/>
              </a:rPr>
              <a:t>Worker</a:t>
            </a:r>
            <a:r>
              <a:rPr lang="zh-CN" altLang="en-US" sz="1200" b="1" dirty="0">
                <a:solidFill>
                  <a:srgbClr val="FFD200"/>
                </a:solidFill>
                <a:latin typeface="微软雅黑" panose="020B0503020204020204" charset="-122"/>
                <a:ea typeface="微软雅黑" panose="020B0503020204020204" charset="-122"/>
              </a:rPr>
              <a:t>则更加专注于执行。</a:t>
            </a:r>
            <a:endParaRPr lang="en-US" altLang="zh-CN" sz="1200" b="1" dirty="0">
              <a:solidFill>
                <a:srgbClr val="FFD200"/>
              </a:solidFill>
              <a:latin typeface="微软雅黑" panose="020B0503020204020204" charset="-122"/>
              <a:ea typeface="微软雅黑" panose="020B0503020204020204" charset="-122"/>
            </a:endParaRPr>
          </a:p>
          <a:p>
            <a:pPr>
              <a:lnSpc>
                <a:spcPct val="150000"/>
              </a:lnSpc>
            </a:pPr>
            <a:endParaRPr lang="en-US" altLang="zh-CN" sz="1200" b="1" dirty="0">
              <a:solidFill>
                <a:srgbClr val="FFD200"/>
              </a:solidFill>
              <a:latin typeface="微软雅黑" panose="020B0503020204020204" charset="-122"/>
              <a:ea typeface="微软雅黑" panose="020B0503020204020204" charset="-122"/>
            </a:endParaRPr>
          </a:p>
          <a:p>
            <a:pPr>
              <a:lnSpc>
                <a:spcPct val="150000"/>
              </a:lnSpc>
            </a:pPr>
            <a:endParaRPr lang="en-US" altLang="zh-CN" sz="1400" dirty="0">
              <a:solidFill>
                <a:schemeClr val="bg1"/>
              </a:solidFill>
              <a:latin typeface="微软雅黑" panose="020B0503020204020204" charset="-122"/>
              <a:ea typeface="微软雅黑" panose="020B0503020204020204" charset="-122"/>
            </a:endParaRPr>
          </a:p>
          <a:p>
            <a:pPr>
              <a:lnSpc>
                <a:spcPct val="150000"/>
              </a:lnSpc>
            </a:pPr>
            <a:r>
              <a:rPr lang="zh-CN" altLang="en-US" sz="1200" dirty="0">
                <a:solidFill>
                  <a:schemeClr val="bg1"/>
                </a:solidFill>
                <a:latin typeface="微软雅黑" panose="020B0503020204020204" charset="-122"/>
                <a:ea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rPr>
              <a:t>Easy Scheduler</a:t>
            </a:r>
            <a:r>
              <a:rPr lang="zh-CN" altLang="en-US" sz="1200" dirty="0">
                <a:solidFill>
                  <a:schemeClr val="bg1"/>
                </a:solidFill>
                <a:latin typeface="微软雅黑" panose="020B0503020204020204" charset="-122"/>
                <a:ea typeface="微软雅黑" panose="020B0503020204020204" charset="-122"/>
              </a:rPr>
              <a:t>中</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不仅要主动“揽活”，还要负责“善后”工作。</a:t>
            </a:r>
            <a:endParaRPr lang="en-US" altLang="zh-CN" sz="1200" dirty="0">
              <a:solidFill>
                <a:schemeClr val="bg1"/>
              </a:solidFill>
              <a:latin typeface="微软雅黑" panose="020B0503020204020204" charset="-122"/>
              <a:ea typeface="微软雅黑" panose="020B0503020204020204" charset="-122"/>
            </a:endParaRPr>
          </a:p>
          <a:p>
            <a:pPr>
              <a:lnSpc>
                <a:spcPct val="150000"/>
              </a:lnSpc>
            </a:pPr>
            <a:r>
              <a:rPr lang="zh-CN" altLang="en-US" sz="1200" dirty="0">
                <a:solidFill>
                  <a:srgbClr val="FFD200"/>
                </a:solidFill>
                <a:latin typeface="微软雅黑" panose="020B0503020204020204" charset="-122"/>
                <a:ea typeface="微软雅黑" panose="020B0503020204020204" charset="-122"/>
              </a:rPr>
              <a:t>任务的执行状态要通过访问数据库才能获得，对于那些任务复杂的工作流来说，</a:t>
            </a:r>
            <a:r>
              <a:rPr lang="zh-CN" altLang="en-US" sz="1200" b="1" dirty="0">
                <a:solidFill>
                  <a:srgbClr val="FFD200"/>
                </a:solidFill>
                <a:latin typeface="微软雅黑" panose="020B0503020204020204" charset="-122"/>
                <a:ea typeface="微软雅黑" panose="020B0503020204020204" charset="-122"/>
              </a:rPr>
              <a:t>时效性，任务吞吐，数据库压力都会成为调度性能的瓶颈</a:t>
            </a:r>
            <a:r>
              <a:rPr lang="zh-CN" altLang="en-US" sz="1200" dirty="0">
                <a:solidFill>
                  <a:srgbClr val="FFD200"/>
                </a:solidFill>
                <a:latin typeface="微软雅黑" panose="020B0503020204020204" charset="-122"/>
                <a:ea typeface="微软雅黑" panose="020B0503020204020204" charset="-122"/>
              </a:rPr>
              <a:t>。</a:t>
            </a:r>
          </a:p>
        </p:txBody>
      </p:sp>
    </p:spTree>
    <p:extLst>
      <p:ext uri="{BB962C8B-B14F-4D97-AF65-F5344CB8AC3E}">
        <p14:creationId xmlns:p14="http://schemas.microsoft.com/office/powerpoint/2010/main" val="1534952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DSchedu</a:t>
            </a:r>
            <a:r>
              <a:rPr lang="en-US" altLang="zh-CN" sz="2400" dirty="0">
                <a:solidFill>
                  <a:schemeClr val="bg1"/>
                </a:solidFill>
                <a:latin typeface="微软雅黑" panose="020B0503020204020204" charset="-122"/>
                <a:ea typeface="微软雅黑" panose="020B0503020204020204" charset="-122"/>
              </a:rPr>
              <a:t>ler</a:t>
            </a:r>
            <a:r>
              <a:rPr lang="zh-CN" altLang="en-US" sz="2400" b="1" dirty="0">
                <a:solidFill>
                  <a:schemeClr val="bg1"/>
                </a:solidFill>
                <a:latin typeface="微软雅黑" panose="020B0503020204020204" charset="-122"/>
                <a:ea typeface="微软雅黑" panose="020B0503020204020204" charset="-122"/>
              </a:rPr>
              <a:t>提升细节</a:t>
            </a:r>
            <a:r>
              <a:rPr lang="en-US" altLang="zh-CN" sz="2400" b="1" dirty="0">
                <a:solidFill>
                  <a:schemeClr val="bg1"/>
                </a:solidFill>
                <a:latin typeface="微软雅黑" panose="020B0503020204020204" charset="-122"/>
                <a:ea typeface="微软雅黑" panose="020B0503020204020204" charset="-122"/>
              </a:rPr>
              <a:t>-Netty</a:t>
            </a:r>
            <a:r>
              <a:rPr lang="zh-CN" altLang="en-US" sz="2400" b="1" dirty="0">
                <a:solidFill>
                  <a:schemeClr val="bg1"/>
                </a:solidFill>
                <a:latin typeface="微软雅黑" panose="020B0503020204020204" charset="-122"/>
                <a:ea typeface="微软雅黑" panose="020B0503020204020204" charset="-122"/>
              </a:rPr>
              <a:t>的引入</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26</a:t>
            </a:fld>
            <a:endParaRPr lang="en-US" dirty="0"/>
          </a:p>
        </p:txBody>
      </p:sp>
      <p:sp>
        <p:nvSpPr>
          <p:cNvPr id="3" name="文本框 2">
            <a:extLst>
              <a:ext uri="{FF2B5EF4-FFF2-40B4-BE49-F238E27FC236}">
                <a16:creationId xmlns:a16="http://schemas.microsoft.com/office/drawing/2014/main" id="{2E02701E-420D-43A8-BB3F-3D6309AC67B3}"/>
              </a:ext>
            </a:extLst>
          </p:cNvPr>
          <p:cNvSpPr txBox="1"/>
          <p:nvPr/>
        </p:nvSpPr>
        <p:spPr>
          <a:xfrm>
            <a:off x="278892" y="796059"/>
            <a:ext cx="8462260" cy="890693"/>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        在</a:t>
            </a:r>
            <a:r>
              <a:rPr lang="en-US" altLang="zh-CN" sz="1200" dirty="0">
                <a:solidFill>
                  <a:schemeClr val="bg1"/>
                </a:solidFill>
                <a:latin typeface="微软雅黑" panose="020B0503020204020204" charset="-122"/>
                <a:ea typeface="微软雅黑" panose="020B0503020204020204" charset="-122"/>
              </a:rPr>
              <a:t>Easy Scheduler</a:t>
            </a:r>
            <a:r>
              <a:rPr lang="zh-CN" altLang="en-US" sz="1200" dirty="0">
                <a:solidFill>
                  <a:schemeClr val="bg1"/>
                </a:solidFill>
                <a:latin typeface="微软雅黑" panose="020B0503020204020204" charset="-122"/>
                <a:ea typeface="微软雅黑" panose="020B0503020204020204" charset="-122"/>
              </a:rPr>
              <a:t>架构中，由于</a:t>
            </a: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与</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间没有直接交互的渠道，因而使得</a:t>
            </a:r>
            <a:r>
              <a:rPr lang="en-US" altLang="zh-CN" sz="1200" b="1" dirty="0">
                <a:solidFill>
                  <a:srgbClr val="FFC000"/>
                </a:solidFill>
                <a:latin typeface="微软雅黑" panose="020B0503020204020204" charset="-122"/>
                <a:ea typeface="微软雅黑" panose="020B0503020204020204" charset="-122"/>
              </a:rPr>
              <a:t>Master</a:t>
            </a:r>
            <a:r>
              <a:rPr lang="zh-CN" altLang="en-US" sz="1200" b="1" dirty="0">
                <a:solidFill>
                  <a:srgbClr val="FFC000"/>
                </a:solidFill>
                <a:latin typeface="微软雅黑" panose="020B0503020204020204" charset="-122"/>
                <a:ea typeface="微软雅黑" panose="020B0503020204020204" charset="-122"/>
              </a:rPr>
              <a:t>的职能比较单一，同时降低了</a:t>
            </a:r>
            <a:r>
              <a:rPr lang="en-US" altLang="zh-CN" sz="1200" b="1" dirty="0">
                <a:solidFill>
                  <a:srgbClr val="FFC000"/>
                </a:solidFill>
                <a:latin typeface="微软雅黑" panose="020B0503020204020204" charset="-122"/>
                <a:ea typeface="微软雅黑" panose="020B0503020204020204" charset="-122"/>
              </a:rPr>
              <a:t>Worker</a:t>
            </a:r>
            <a:r>
              <a:rPr lang="zh-CN" altLang="en-US" sz="1200" b="1" dirty="0">
                <a:solidFill>
                  <a:srgbClr val="FFC000"/>
                </a:solidFill>
                <a:latin typeface="微软雅黑" panose="020B0503020204020204" charset="-122"/>
                <a:ea typeface="微软雅黑" panose="020B0503020204020204" charset="-122"/>
              </a:rPr>
              <a:t>的执行效率</a:t>
            </a:r>
            <a:r>
              <a:rPr lang="zh-CN" altLang="en-US" sz="1200" dirty="0">
                <a:solidFill>
                  <a:srgbClr val="FFC000"/>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两者通过第三方系统</a:t>
            </a:r>
            <a:r>
              <a:rPr lang="zh-CN" altLang="en-US" sz="1200" b="1" dirty="0">
                <a:solidFill>
                  <a:srgbClr val="FFC000"/>
                </a:solidFill>
                <a:latin typeface="微软雅黑" panose="020B0503020204020204" charset="-122"/>
                <a:ea typeface="微软雅黑" panose="020B0503020204020204" charset="-122"/>
              </a:rPr>
              <a:t>“曲线”通信</a:t>
            </a:r>
            <a:r>
              <a:rPr lang="zh-CN" altLang="en-US" sz="1200" dirty="0">
                <a:solidFill>
                  <a:schemeClr val="bg1"/>
                </a:solidFill>
                <a:latin typeface="微软雅黑" panose="020B0503020204020204" charset="-122"/>
                <a:ea typeface="微软雅黑" panose="020B0503020204020204" charset="-122"/>
              </a:rPr>
              <a:t>带来的弊端是：</a:t>
            </a:r>
            <a:r>
              <a:rPr lang="zh-CN" altLang="en-US" sz="1200" b="1" dirty="0">
                <a:solidFill>
                  <a:srgbClr val="FFC000"/>
                </a:solidFill>
                <a:latin typeface="微软雅黑" panose="020B0503020204020204" charset="-122"/>
                <a:ea typeface="微软雅黑" panose="020B0503020204020204" charset="-122"/>
              </a:rPr>
              <a:t>耗费了大量时间与资源在数据库与</a:t>
            </a:r>
            <a:r>
              <a:rPr lang="en-US" altLang="zh-CN" sz="1200" b="1" dirty="0">
                <a:solidFill>
                  <a:srgbClr val="FFC000"/>
                </a:solidFill>
                <a:latin typeface="微软雅黑" panose="020B0503020204020204" charset="-122"/>
                <a:ea typeface="微软雅黑" panose="020B0503020204020204" charset="-122"/>
              </a:rPr>
              <a:t>ZooKeeper</a:t>
            </a:r>
          </a:p>
          <a:p>
            <a:pPr>
              <a:lnSpc>
                <a:spcPct val="150000"/>
              </a:lnSpc>
              <a:spcAft>
                <a:spcPts val="600"/>
              </a:spcAft>
            </a:pPr>
            <a:r>
              <a:rPr lang="zh-CN" altLang="en-US" sz="1200" b="1" dirty="0">
                <a:solidFill>
                  <a:srgbClr val="FFC000"/>
                </a:solidFill>
                <a:latin typeface="微软雅黑" panose="020B0503020204020204" charset="-122"/>
                <a:ea typeface="微软雅黑" panose="020B0503020204020204" charset="-122"/>
              </a:rPr>
              <a:t>的操作上，牺牲性能以保障系统能够运作，</a:t>
            </a:r>
            <a:r>
              <a:rPr lang="zh-CN" altLang="en-US" sz="1200" dirty="0">
                <a:solidFill>
                  <a:schemeClr val="bg1"/>
                </a:solidFill>
                <a:latin typeface="微软雅黑" panose="020B0503020204020204" charset="-122"/>
                <a:ea typeface="微软雅黑" panose="020B0503020204020204" charset="-122"/>
              </a:rPr>
              <a:t>这种过度使用底层组件的方式也为集群及调度自身的稳定埋下了隐患。</a:t>
            </a:r>
            <a:endParaRPr lang="en-US" altLang="zh-CN" sz="1200" dirty="0">
              <a:solidFill>
                <a:schemeClr val="bg1"/>
              </a:solidFill>
              <a:latin typeface="微软雅黑" panose="020B0503020204020204" charset="-122"/>
              <a:ea typeface="微软雅黑" panose="020B0503020204020204" charset="-122"/>
            </a:endParaRPr>
          </a:p>
        </p:txBody>
      </p:sp>
      <p:pic>
        <p:nvPicPr>
          <p:cNvPr id="70" name="图片 69">
            <a:extLst>
              <a:ext uri="{FF2B5EF4-FFF2-40B4-BE49-F238E27FC236}">
                <a16:creationId xmlns:a16="http://schemas.microsoft.com/office/drawing/2014/main" id="{B9F02148-DD2C-4566-A7DF-34412F1E139C}"/>
              </a:ext>
            </a:extLst>
          </p:cNvPr>
          <p:cNvPicPr>
            <a:picLocks noChangeAspect="1"/>
          </p:cNvPicPr>
          <p:nvPr/>
        </p:nvPicPr>
        <p:blipFill>
          <a:blip r:embed="rId2"/>
          <a:stretch>
            <a:fillRect/>
          </a:stretch>
        </p:blipFill>
        <p:spPr>
          <a:xfrm>
            <a:off x="1419470" y="2205623"/>
            <a:ext cx="5780720" cy="1757045"/>
          </a:xfrm>
          <a:prstGeom prst="rect">
            <a:avLst/>
          </a:prstGeom>
        </p:spPr>
      </p:pic>
    </p:spTree>
    <p:extLst>
      <p:ext uri="{BB962C8B-B14F-4D97-AF65-F5344CB8AC3E}">
        <p14:creationId xmlns:p14="http://schemas.microsoft.com/office/powerpoint/2010/main" val="1876442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Netty</a:t>
            </a:r>
            <a:r>
              <a:rPr lang="zh-CN" altLang="en-US" sz="2400" b="1" dirty="0">
                <a:solidFill>
                  <a:schemeClr val="bg1"/>
                </a:solidFill>
                <a:latin typeface="微软雅黑" panose="020B0503020204020204" charset="-122"/>
                <a:ea typeface="微软雅黑" panose="020B0503020204020204" charset="-122"/>
              </a:rPr>
              <a:t>实现了</a:t>
            </a:r>
            <a:r>
              <a:rPr lang="en-US" altLang="zh-CN" sz="2400" dirty="0">
                <a:solidFill>
                  <a:schemeClr val="bg1"/>
                </a:solidFill>
                <a:latin typeface="微软雅黑" panose="020B0503020204020204" charset="-122"/>
                <a:ea typeface="微软雅黑" panose="020B0503020204020204" charset="-122"/>
              </a:rPr>
              <a:t>M</a:t>
            </a:r>
            <a:r>
              <a:rPr lang="en-US" altLang="zh-CN" sz="2400" b="1" dirty="0">
                <a:solidFill>
                  <a:schemeClr val="bg1"/>
                </a:solidFill>
                <a:latin typeface="微软雅黑" panose="020B0503020204020204" charset="-122"/>
                <a:ea typeface="微软雅黑" panose="020B0503020204020204" charset="-122"/>
              </a:rPr>
              <a:t>aster</a:t>
            </a:r>
            <a:r>
              <a:rPr lang="zh-CN" altLang="en-US" sz="2400" b="1" dirty="0">
                <a:solidFill>
                  <a:schemeClr val="bg1"/>
                </a:solidFill>
                <a:latin typeface="微软雅黑" panose="020B0503020204020204" charset="-122"/>
                <a:ea typeface="微软雅黑" panose="020B0503020204020204" charset="-122"/>
              </a:rPr>
              <a:t>与</a:t>
            </a:r>
            <a:r>
              <a:rPr lang="en-US" altLang="zh-CN" sz="2400" dirty="0">
                <a:solidFill>
                  <a:schemeClr val="bg1"/>
                </a:solidFill>
                <a:latin typeface="微软雅黑" panose="020B0503020204020204" charset="-122"/>
                <a:ea typeface="微软雅黑" panose="020B0503020204020204" charset="-122"/>
              </a:rPr>
              <a:t>W</a:t>
            </a:r>
            <a:r>
              <a:rPr lang="en-US" altLang="zh-CN" sz="2400" b="1" dirty="0">
                <a:solidFill>
                  <a:schemeClr val="bg1"/>
                </a:solidFill>
                <a:latin typeface="微软雅黑" panose="020B0503020204020204" charset="-122"/>
                <a:ea typeface="微软雅黑" panose="020B0503020204020204" charset="-122"/>
              </a:rPr>
              <a:t>orker</a:t>
            </a:r>
            <a:r>
              <a:rPr lang="zh-CN" altLang="en-US" sz="2400" b="1" dirty="0">
                <a:solidFill>
                  <a:schemeClr val="bg1"/>
                </a:solidFill>
                <a:latin typeface="微软雅黑" panose="020B0503020204020204" charset="-122"/>
                <a:ea typeface="微软雅黑" panose="020B0503020204020204" charset="-122"/>
              </a:rPr>
              <a:t>的直接通信</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27</a:t>
            </a:fld>
            <a:endParaRPr lang="en-US" dirty="0"/>
          </a:p>
        </p:txBody>
      </p:sp>
      <p:pic>
        <p:nvPicPr>
          <p:cNvPr id="3" name="图片 2">
            <a:extLst>
              <a:ext uri="{FF2B5EF4-FFF2-40B4-BE49-F238E27FC236}">
                <a16:creationId xmlns:a16="http://schemas.microsoft.com/office/drawing/2014/main" id="{5574DDA2-B7CF-4F7C-ACC0-79AEC2168CE8}"/>
              </a:ext>
            </a:extLst>
          </p:cNvPr>
          <p:cNvPicPr>
            <a:picLocks noChangeAspect="1"/>
          </p:cNvPicPr>
          <p:nvPr/>
        </p:nvPicPr>
        <p:blipFill>
          <a:blip r:embed="rId2"/>
          <a:stretch>
            <a:fillRect/>
          </a:stretch>
        </p:blipFill>
        <p:spPr>
          <a:xfrm>
            <a:off x="455413" y="700295"/>
            <a:ext cx="5381507" cy="3709319"/>
          </a:xfrm>
          <a:prstGeom prst="rect">
            <a:avLst/>
          </a:prstGeom>
        </p:spPr>
      </p:pic>
      <p:sp>
        <p:nvSpPr>
          <p:cNvPr id="7" name="文本框 6">
            <a:extLst>
              <a:ext uri="{FF2B5EF4-FFF2-40B4-BE49-F238E27FC236}">
                <a16:creationId xmlns:a16="http://schemas.microsoft.com/office/drawing/2014/main" id="{2573AE0A-DB0E-4CC1-A32F-C4BB5D227B7B}"/>
              </a:ext>
            </a:extLst>
          </p:cNvPr>
          <p:cNvSpPr txBox="1"/>
          <p:nvPr/>
        </p:nvSpPr>
        <p:spPr>
          <a:xfrm>
            <a:off x="6067172" y="805174"/>
            <a:ext cx="2501147" cy="3225948"/>
          </a:xfrm>
          <a:prstGeom prst="rect">
            <a:avLst/>
          </a:prstGeom>
          <a:noFill/>
        </p:spPr>
        <p:txBody>
          <a:bodyPr wrap="square" rtlCol="0">
            <a:spAutoFit/>
          </a:bodyPr>
          <a:lstStyle/>
          <a:p>
            <a:pPr>
              <a:lnSpc>
                <a:spcPct val="125000"/>
              </a:lnSpc>
              <a:spcAft>
                <a:spcPts val="1200"/>
              </a:spcAft>
            </a:pPr>
            <a:r>
              <a:rPr lang="zh-CN" altLang="en-US" sz="1200" dirty="0">
                <a:solidFill>
                  <a:schemeClr val="bg1"/>
                </a:solidFill>
                <a:latin typeface="微软雅黑" panose="020B0503020204020204" charset="-122"/>
                <a:ea typeface="微软雅黑" panose="020B0503020204020204" charset="-122"/>
              </a:rPr>
              <a:t>架构调整后的</a:t>
            </a: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引入</a:t>
            </a:r>
            <a:r>
              <a:rPr lang="en-US" altLang="zh-CN" sz="1200" dirty="0">
                <a:solidFill>
                  <a:schemeClr val="bg1"/>
                </a:solidFill>
                <a:latin typeface="微软雅黑" panose="020B0503020204020204" charset="-122"/>
                <a:ea typeface="微软雅黑" panose="020B0503020204020204" charset="-122"/>
              </a:rPr>
              <a:t>Netty</a:t>
            </a:r>
            <a:r>
              <a:rPr lang="zh-CN" altLang="en-US" sz="1200" dirty="0">
                <a:solidFill>
                  <a:schemeClr val="bg1"/>
                </a:solidFill>
                <a:latin typeface="微软雅黑" panose="020B0503020204020204" charset="-122"/>
                <a:ea typeface="微软雅黑" panose="020B0503020204020204" charset="-122"/>
              </a:rPr>
              <a:t>基于其事件驱动来实现</a:t>
            </a: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与</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的通信。</a:t>
            </a:r>
            <a:endParaRPr lang="en-US" altLang="zh-CN" sz="1200" dirty="0">
              <a:solidFill>
                <a:schemeClr val="bg1"/>
              </a:solidFill>
              <a:latin typeface="微软雅黑" panose="020B0503020204020204" charset="-122"/>
              <a:ea typeface="微软雅黑" panose="020B0503020204020204" charset="-122"/>
            </a:endParaRPr>
          </a:p>
          <a:p>
            <a:pPr>
              <a:lnSpc>
                <a:spcPct val="125000"/>
              </a:lnSpc>
              <a:spcAft>
                <a:spcPts val="1200"/>
              </a:spcAft>
            </a:pPr>
            <a:endParaRPr lang="en-US" altLang="zh-CN" sz="1200" dirty="0">
              <a:solidFill>
                <a:schemeClr val="bg1"/>
              </a:solidFill>
              <a:latin typeface="微软雅黑" panose="020B0503020204020204" charset="-122"/>
              <a:ea typeface="微软雅黑" panose="020B0503020204020204" charset="-122"/>
            </a:endParaRPr>
          </a:p>
          <a:p>
            <a:pPr>
              <a:lnSpc>
                <a:spcPct val="125000"/>
              </a:lnSpc>
              <a:spcAft>
                <a:spcPts val="1200"/>
              </a:spcAft>
            </a:pP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与</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间的通信信息被封装成不同的</a:t>
            </a:r>
            <a:r>
              <a:rPr lang="en-US" altLang="zh-CN" sz="1200" dirty="0">
                <a:solidFill>
                  <a:schemeClr val="bg1"/>
                </a:solidFill>
                <a:latin typeface="微软雅黑" panose="020B0503020204020204" charset="-122"/>
                <a:ea typeface="微软雅黑" panose="020B0503020204020204" charset="-122"/>
              </a:rPr>
              <a:t>Event</a:t>
            </a:r>
            <a:r>
              <a:rPr lang="zh-CN" altLang="en-US" sz="1200" dirty="0">
                <a:solidFill>
                  <a:schemeClr val="bg1"/>
                </a:solidFill>
                <a:latin typeface="微软雅黑" panose="020B0503020204020204" charset="-122"/>
                <a:ea typeface="微软雅黑" panose="020B0503020204020204" charset="-122"/>
              </a:rPr>
              <a:t>实例，由</a:t>
            </a:r>
            <a:r>
              <a:rPr lang="en-US" altLang="zh-CN" sz="1200" dirty="0">
                <a:solidFill>
                  <a:schemeClr val="bg1"/>
                </a:solidFill>
                <a:latin typeface="微软雅黑" panose="020B0503020204020204" charset="-122"/>
                <a:ea typeface="微软雅黑" panose="020B0503020204020204" charset="-122"/>
              </a:rPr>
              <a:t>master</a:t>
            </a:r>
            <a:r>
              <a:rPr lang="zh-CN" altLang="en-US" sz="1200" dirty="0">
                <a:solidFill>
                  <a:schemeClr val="bg1"/>
                </a:solidFill>
                <a:latin typeface="微软雅黑" panose="020B0503020204020204" charset="-122"/>
                <a:ea typeface="微软雅黑" panose="020B0503020204020204" charset="-122"/>
              </a:rPr>
              <a:t>的</a:t>
            </a:r>
            <a:r>
              <a:rPr lang="en-US" altLang="zh-CN" sz="1200" dirty="0">
                <a:solidFill>
                  <a:schemeClr val="bg1"/>
                </a:solidFill>
                <a:latin typeface="微软雅黑" panose="020B0503020204020204" charset="-122"/>
                <a:ea typeface="微软雅黑" panose="020B0503020204020204" charset="-122"/>
              </a:rPr>
              <a:t>EventQueue</a:t>
            </a:r>
            <a:r>
              <a:rPr lang="zh-CN" altLang="en-US" sz="1200" dirty="0">
                <a:solidFill>
                  <a:schemeClr val="bg1"/>
                </a:solidFill>
                <a:latin typeface="微软雅黑" panose="020B0503020204020204" charset="-122"/>
                <a:ea typeface="微软雅黑" panose="020B0503020204020204" charset="-122"/>
              </a:rPr>
              <a:t>统一管理。</a:t>
            </a:r>
            <a:endParaRPr lang="en-US" altLang="zh-CN" sz="1200" dirty="0">
              <a:solidFill>
                <a:schemeClr val="bg1"/>
              </a:solidFill>
              <a:latin typeface="微软雅黑" panose="020B0503020204020204" charset="-122"/>
              <a:ea typeface="微软雅黑" panose="020B0503020204020204" charset="-122"/>
            </a:endParaRPr>
          </a:p>
          <a:p>
            <a:pPr>
              <a:lnSpc>
                <a:spcPct val="125000"/>
              </a:lnSpc>
              <a:spcAft>
                <a:spcPts val="1200"/>
              </a:spcAft>
            </a:pPr>
            <a:endParaRPr lang="en-US" altLang="zh-CN" sz="1200" dirty="0">
              <a:solidFill>
                <a:schemeClr val="bg1"/>
              </a:solidFill>
              <a:latin typeface="微软雅黑" panose="020B0503020204020204" charset="-122"/>
              <a:ea typeface="微软雅黑" panose="020B0503020204020204" charset="-122"/>
            </a:endParaRPr>
          </a:p>
          <a:p>
            <a:pPr>
              <a:lnSpc>
                <a:spcPct val="125000"/>
              </a:lnSpc>
            </a:pPr>
            <a:r>
              <a:rPr lang="en-US" altLang="zh-CN" sz="1200" dirty="0">
                <a:solidFill>
                  <a:srgbClr val="FFD200"/>
                </a:solidFill>
                <a:latin typeface="微软雅黑" panose="020B0503020204020204" charset="-122"/>
                <a:ea typeface="微软雅黑" panose="020B0503020204020204" charset="-122"/>
              </a:rPr>
              <a:t>Event</a:t>
            </a:r>
            <a:r>
              <a:rPr lang="zh-CN" altLang="en-US" sz="1200" dirty="0">
                <a:solidFill>
                  <a:srgbClr val="FFD200"/>
                </a:solidFill>
                <a:latin typeface="微软雅黑" panose="020B0503020204020204" charset="-122"/>
                <a:ea typeface="微软雅黑" panose="020B0503020204020204" charset="-122"/>
              </a:rPr>
              <a:t>实例在</a:t>
            </a:r>
            <a:r>
              <a:rPr lang="en-US" altLang="zh-CN" sz="1200" dirty="0">
                <a:solidFill>
                  <a:srgbClr val="FFD200"/>
                </a:solidFill>
                <a:latin typeface="微软雅黑" panose="020B0503020204020204" charset="-122"/>
                <a:ea typeface="微软雅黑" panose="020B0503020204020204" charset="-122"/>
              </a:rPr>
              <a:t>pipeline</a:t>
            </a:r>
            <a:r>
              <a:rPr lang="zh-CN" altLang="en-US" sz="1200" dirty="0">
                <a:solidFill>
                  <a:srgbClr val="FFD200"/>
                </a:solidFill>
                <a:latin typeface="微软雅黑" panose="020B0503020204020204" charset="-122"/>
                <a:ea typeface="微软雅黑" panose="020B0503020204020204" charset="-122"/>
              </a:rPr>
              <a:t>中流转，</a:t>
            </a:r>
            <a:r>
              <a:rPr lang="en-US" altLang="zh-CN" sz="1200" dirty="0">
                <a:solidFill>
                  <a:srgbClr val="FFD200"/>
                </a:solidFill>
                <a:latin typeface="微软雅黑" panose="020B0503020204020204" charset="-122"/>
                <a:ea typeface="微软雅黑" panose="020B0503020204020204" charset="-122"/>
              </a:rPr>
              <a:t>master</a:t>
            </a:r>
            <a:r>
              <a:rPr lang="zh-CN" altLang="en-US" sz="1200" dirty="0">
                <a:solidFill>
                  <a:srgbClr val="FFD200"/>
                </a:solidFill>
                <a:latin typeface="微软雅黑" panose="020B0503020204020204" charset="-122"/>
                <a:ea typeface="微软雅黑" panose="020B0503020204020204" charset="-122"/>
              </a:rPr>
              <a:t>与</a:t>
            </a:r>
            <a:r>
              <a:rPr lang="en-US" altLang="zh-CN" sz="1200" dirty="0">
                <a:solidFill>
                  <a:srgbClr val="FFD200"/>
                </a:solidFill>
                <a:latin typeface="微软雅黑" panose="020B0503020204020204" charset="-122"/>
                <a:ea typeface="微软雅黑" panose="020B0503020204020204" charset="-122"/>
              </a:rPr>
              <a:t>worker</a:t>
            </a:r>
            <a:r>
              <a:rPr lang="zh-CN" altLang="en-US" sz="1200" dirty="0">
                <a:solidFill>
                  <a:srgbClr val="FFD200"/>
                </a:solidFill>
                <a:latin typeface="微软雅黑" panose="020B0503020204020204" charset="-122"/>
                <a:ea typeface="微软雅黑" panose="020B0503020204020204" charset="-122"/>
              </a:rPr>
              <a:t>在各自的</a:t>
            </a:r>
            <a:r>
              <a:rPr lang="en-US" altLang="zh-CN" sz="1200" dirty="0">
                <a:solidFill>
                  <a:srgbClr val="FFD200"/>
                </a:solidFill>
                <a:latin typeface="微软雅黑" panose="020B0503020204020204" charset="-122"/>
                <a:ea typeface="微软雅黑" panose="020B0503020204020204" charset="-122"/>
              </a:rPr>
              <a:t>netty</a:t>
            </a:r>
            <a:r>
              <a:rPr lang="zh-CN" altLang="en-US" sz="1200" dirty="0">
                <a:solidFill>
                  <a:srgbClr val="FFD200"/>
                </a:solidFill>
                <a:latin typeface="微软雅黑" panose="020B0503020204020204" charset="-122"/>
                <a:ea typeface="微软雅黑" panose="020B0503020204020204" charset="-122"/>
              </a:rPr>
              <a:t>服务端与客户端之间完成了</a:t>
            </a:r>
            <a:r>
              <a:rPr lang="zh-CN" altLang="en-US" sz="1200" b="1" dirty="0">
                <a:solidFill>
                  <a:srgbClr val="FFD200"/>
                </a:solidFill>
                <a:latin typeface="微软雅黑" panose="020B0503020204020204" charset="-122"/>
                <a:ea typeface="微软雅黑" panose="020B0503020204020204" charset="-122"/>
              </a:rPr>
              <a:t>直接通信</a:t>
            </a:r>
            <a:r>
              <a:rPr lang="zh-CN" altLang="en-US" sz="1200" dirty="0">
                <a:solidFill>
                  <a:srgbClr val="FFD200"/>
                </a:solidFill>
                <a:latin typeface="微软雅黑" panose="020B0503020204020204" charset="-122"/>
                <a:ea typeface="微软雅黑" panose="020B0503020204020204" charset="-122"/>
              </a:rPr>
              <a:t>。</a:t>
            </a:r>
            <a:endParaRPr lang="en-US" altLang="zh-CN" sz="1200" dirty="0">
              <a:solidFill>
                <a:srgbClr val="FFD2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855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AD85311-F581-417D-9B7A-E7175DC8E1D6}"/>
              </a:ext>
            </a:extLst>
          </p:cNvPr>
          <p:cNvPicPr>
            <a:picLocks noChangeAspect="1"/>
          </p:cNvPicPr>
          <p:nvPr/>
        </p:nvPicPr>
        <p:blipFill>
          <a:blip r:embed="rId2"/>
          <a:stretch>
            <a:fillRect/>
          </a:stretch>
        </p:blipFill>
        <p:spPr>
          <a:xfrm>
            <a:off x="4999957" y="2177082"/>
            <a:ext cx="3780405" cy="1449629"/>
          </a:xfrm>
          <a:prstGeom prst="rect">
            <a:avLst/>
          </a:prstGeom>
        </p:spPr>
      </p:pic>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DSchedu</a:t>
            </a:r>
            <a:r>
              <a:rPr lang="en-US" altLang="zh-CN" sz="2400" dirty="0">
                <a:solidFill>
                  <a:schemeClr val="bg1"/>
                </a:solidFill>
                <a:latin typeface="微软雅黑" panose="020B0503020204020204" charset="-122"/>
                <a:ea typeface="微软雅黑" panose="020B0503020204020204" charset="-122"/>
              </a:rPr>
              <a:t>ler</a:t>
            </a:r>
            <a:r>
              <a:rPr lang="zh-CN" altLang="en-US" sz="2400" b="1" dirty="0">
                <a:solidFill>
                  <a:schemeClr val="bg1"/>
                </a:solidFill>
                <a:latin typeface="微软雅黑" panose="020B0503020204020204" charset="-122"/>
                <a:ea typeface="微软雅黑" panose="020B0503020204020204" charset="-122"/>
              </a:rPr>
              <a:t>提升细节</a:t>
            </a:r>
            <a:r>
              <a:rPr lang="en-US" altLang="zh-CN" sz="2400" b="1" dirty="0">
                <a:solidFill>
                  <a:schemeClr val="bg1"/>
                </a:solidFill>
                <a:latin typeface="微软雅黑" panose="020B0503020204020204" charset="-122"/>
                <a:ea typeface="微软雅黑" panose="020B0503020204020204" charset="-122"/>
              </a:rPr>
              <a:t>-Balance</a:t>
            </a:r>
            <a:r>
              <a:rPr lang="zh-CN" altLang="en-US" sz="2400" b="1" dirty="0">
                <a:solidFill>
                  <a:schemeClr val="bg1"/>
                </a:solidFill>
                <a:latin typeface="微软雅黑" panose="020B0503020204020204" charset="-122"/>
                <a:ea typeface="微软雅黑" panose="020B0503020204020204" charset="-122"/>
              </a:rPr>
              <a:t>机制</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28</a:t>
            </a:fld>
            <a:endParaRPr lang="en-US" dirty="0"/>
          </a:p>
        </p:txBody>
      </p:sp>
      <p:sp>
        <p:nvSpPr>
          <p:cNvPr id="3" name="文本框 2">
            <a:extLst>
              <a:ext uri="{FF2B5EF4-FFF2-40B4-BE49-F238E27FC236}">
                <a16:creationId xmlns:a16="http://schemas.microsoft.com/office/drawing/2014/main" id="{9912728E-A02E-4808-9D22-9046E3C95B70}"/>
              </a:ext>
            </a:extLst>
          </p:cNvPr>
          <p:cNvSpPr txBox="1"/>
          <p:nvPr/>
        </p:nvSpPr>
        <p:spPr>
          <a:xfrm>
            <a:off x="386498" y="759857"/>
            <a:ext cx="8300302" cy="847283"/>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rPr>
              <a:t>Easy Scheduler</a:t>
            </a:r>
            <a:r>
              <a:rPr lang="zh-CN" altLang="en-US" sz="1200" dirty="0">
                <a:solidFill>
                  <a:schemeClr val="bg1"/>
                </a:solidFill>
                <a:latin typeface="微软雅黑" panose="020B0503020204020204" charset="-122"/>
                <a:ea typeface="微软雅黑" panose="020B0503020204020204" charset="-122"/>
              </a:rPr>
              <a:t>中</a:t>
            </a:r>
            <a:r>
              <a:rPr lang="en-US" altLang="zh-CN" sz="1200" dirty="0">
                <a:solidFill>
                  <a:schemeClr val="bg1"/>
                </a:solidFill>
                <a:latin typeface="微软雅黑" panose="020B0503020204020204" charset="-122"/>
                <a:ea typeface="微软雅黑" panose="020B0503020204020204" charset="-122"/>
              </a:rPr>
              <a:t>Worker</a:t>
            </a:r>
            <a:r>
              <a:rPr lang="zh-CN" altLang="en-US" sz="1200" dirty="0">
                <a:solidFill>
                  <a:schemeClr val="bg1"/>
                </a:solidFill>
                <a:latin typeface="微软雅黑" panose="020B0503020204020204" charset="-122"/>
                <a:ea typeface="微软雅黑" panose="020B0503020204020204" charset="-122"/>
              </a:rPr>
              <a:t>的使用率与负载率难以均衡：</a:t>
            </a:r>
            <a:endParaRPr lang="en-US" altLang="zh-CN" sz="1200" dirty="0">
              <a:solidFill>
                <a:schemeClr val="bg1"/>
              </a:solidFill>
              <a:latin typeface="微软雅黑" panose="020B0503020204020204" charset="-122"/>
              <a:ea typeface="微软雅黑" panose="020B0503020204020204" charset="-122"/>
            </a:endParaRPr>
          </a:p>
          <a:p>
            <a:pPr marL="252000" indent="-171450">
              <a:lnSpc>
                <a:spcPct val="150000"/>
              </a:lnSpc>
              <a:buFont typeface="Wingdings" panose="05000000000000000000" pitchFamily="2" charset="2"/>
              <a:buChar char="l"/>
            </a:pPr>
            <a:r>
              <a:rPr lang="en-US" altLang="zh-CN" sz="1100" dirty="0">
                <a:solidFill>
                  <a:schemeClr val="bg1"/>
                </a:solidFill>
                <a:latin typeface="微软雅黑" panose="020B0503020204020204" charset="-122"/>
                <a:ea typeface="微软雅黑" panose="020B0503020204020204" charset="-122"/>
              </a:rPr>
              <a:t>Master</a:t>
            </a:r>
            <a:r>
              <a:rPr lang="zh-CN" altLang="en-US" sz="1100" dirty="0">
                <a:solidFill>
                  <a:schemeClr val="bg1"/>
                </a:solidFill>
                <a:latin typeface="微软雅黑" panose="020B0503020204020204" charset="-122"/>
                <a:ea typeface="微软雅黑" panose="020B0503020204020204" charset="-122"/>
              </a:rPr>
              <a:t>只负责工作流的拆分，无法管控任务如何分发；</a:t>
            </a:r>
            <a:endParaRPr lang="en-US" altLang="zh-CN" sz="1100" dirty="0">
              <a:solidFill>
                <a:schemeClr val="bg1"/>
              </a:solidFill>
              <a:latin typeface="微软雅黑" panose="020B0503020204020204" charset="-122"/>
              <a:ea typeface="微软雅黑" panose="020B0503020204020204" charset="-122"/>
            </a:endParaRPr>
          </a:p>
          <a:p>
            <a:pPr marL="252000" indent="-171450">
              <a:lnSpc>
                <a:spcPct val="150000"/>
              </a:lnSpc>
              <a:buFont typeface="Wingdings" panose="05000000000000000000" pitchFamily="2" charset="2"/>
              <a:buChar char="l"/>
            </a:pPr>
            <a:r>
              <a:rPr lang="en-US" altLang="zh-CN" sz="1100" dirty="0">
                <a:solidFill>
                  <a:schemeClr val="bg1"/>
                </a:solidFill>
                <a:latin typeface="微软雅黑" panose="020B0503020204020204" charset="-122"/>
                <a:ea typeface="微软雅黑" panose="020B0503020204020204" charset="-122"/>
              </a:rPr>
              <a:t>Worker</a:t>
            </a:r>
            <a:r>
              <a:rPr lang="zh-CN" altLang="en-US" sz="1100" dirty="0">
                <a:solidFill>
                  <a:schemeClr val="bg1"/>
                </a:solidFill>
                <a:latin typeface="微软雅黑" panose="020B0503020204020204" charset="-122"/>
                <a:ea typeface="微软雅黑" panose="020B0503020204020204" charset="-122"/>
              </a:rPr>
              <a:t>通过非公平锁的方式从</a:t>
            </a:r>
            <a:r>
              <a:rPr lang="en-US" altLang="zh-CN" sz="1100" dirty="0">
                <a:solidFill>
                  <a:schemeClr val="bg1"/>
                </a:solidFill>
                <a:latin typeface="微软雅黑" panose="020B0503020204020204" charset="-122"/>
                <a:ea typeface="微软雅黑" panose="020B0503020204020204" charset="-122"/>
              </a:rPr>
              <a:t>zk</a:t>
            </a:r>
            <a:r>
              <a:rPr lang="zh-CN" altLang="en-US" sz="1100" dirty="0">
                <a:solidFill>
                  <a:schemeClr val="bg1"/>
                </a:solidFill>
                <a:latin typeface="微软雅黑" panose="020B0503020204020204" charset="-122"/>
                <a:ea typeface="微软雅黑" panose="020B0503020204020204" charset="-122"/>
              </a:rPr>
              <a:t>的任务队列中竞争拉取任务，无法合理分配</a:t>
            </a:r>
          </a:p>
        </p:txBody>
      </p:sp>
      <p:sp>
        <p:nvSpPr>
          <p:cNvPr id="7" name="文本框 6">
            <a:extLst>
              <a:ext uri="{FF2B5EF4-FFF2-40B4-BE49-F238E27FC236}">
                <a16:creationId xmlns:a16="http://schemas.microsoft.com/office/drawing/2014/main" id="{F599526E-5866-43EA-85E9-BFF0FBEFDFBA}"/>
              </a:ext>
            </a:extLst>
          </p:cNvPr>
          <p:cNvSpPr txBox="1"/>
          <p:nvPr/>
        </p:nvSpPr>
        <p:spPr>
          <a:xfrm>
            <a:off x="386498" y="1795719"/>
            <a:ext cx="6606338" cy="1432059"/>
          </a:xfrm>
          <a:prstGeom prst="rect">
            <a:avLst/>
          </a:prstGeom>
          <a:noFill/>
        </p:spPr>
        <p:txBody>
          <a:bodyPr wrap="square" rtlCol="0">
            <a:spAutoFit/>
          </a:bodyPr>
          <a:lstStyle/>
          <a:p>
            <a:pPr>
              <a:lnSpc>
                <a:spcPct val="150000"/>
              </a:lnSpc>
              <a:spcAft>
                <a:spcPts val="600"/>
              </a:spcAft>
            </a:pPr>
            <a:r>
              <a:rPr lang="zh-CN" altLang="en-US" sz="1200" dirty="0">
                <a:solidFill>
                  <a:schemeClr val="bg1"/>
                </a:solidFill>
                <a:latin typeface="微软雅黑" panose="020B0503020204020204" charset="-122"/>
                <a:ea typeface="微软雅黑" panose="020B0503020204020204" charset="-122"/>
              </a:rPr>
              <a:t>为此</a:t>
            </a:r>
            <a:r>
              <a:rPr lang="en-US" altLang="zh-CN" sz="1200" dirty="0">
                <a:solidFill>
                  <a:schemeClr val="bg1"/>
                </a:solidFill>
                <a:latin typeface="微软雅黑" panose="020B0503020204020204" charset="-122"/>
                <a:ea typeface="微软雅黑" panose="020B0503020204020204" charset="-122"/>
              </a:rPr>
              <a:t>Dolphin Scheduler</a:t>
            </a:r>
            <a:r>
              <a:rPr lang="zh-CN" altLang="en-US" sz="1200" dirty="0">
                <a:solidFill>
                  <a:schemeClr val="bg1"/>
                </a:solidFill>
                <a:latin typeface="微软雅黑" panose="020B0503020204020204" charset="-122"/>
                <a:ea typeface="微软雅黑" panose="020B0503020204020204" charset="-122"/>
              </a:rPr>
              <a:t>提供了三种任务分配策略：</a:t>
            </a:r>
            <a:r>
              <a:rPr lang="zh-CN" altLang="en-US" sz="1200" dirty="0">
                <a:solidFill>
                  <a:srgbClr val="FFD200"/>
                </a:solidFill>
                <a:latin typeface="微软雅黑" panose="020B0503020204020204" charset="-122"/>
                <a:ea typeface="微软雅黑" panose="020B0503020204020204" charset="-122"/>
              </a:rPr>
              <a:t>随机，轮询和</a:t>
            </a:r>
            <a:r>
              <a:rPr lang="zh-CN" altLang="en-US" sz="1200" b="1" dirty="0">
                <a:solidFill>
                  <a:srgbClr val="FFD200"/>
                </a:solidFill>
                <a:latin typeface="微软雅黑" panose="020B0503020204020204" charset="-122"/>
                <a:ea typeface="微软雅黑" panose="020B0503020204020204" charset="-122"/>
              </a:rPr>
              <a:t>资源线性加权。</a:t>
            </a:r>
            <a:endParaRPr lang="en-US" altLang="zh-CN" sz="1200" dirty="0">
              <a:solidFill>
                <a:schemeClr val="bg1"/>
              </a:solidFill>
              <a:latin typeface="微软雅黑" panose="020B0503020204020204" charset="-122"/>
              <a:ea typeface="微软雅黑" panose="020B0503020204020204" charset="-122"/>
            </a:endParaRPr>
          </a:p>
          <a:p>
            <a:pPr marL="360000" indent="-285750">
              <a:lnSpc>
                <a:spcPct val="150000"/>
              </a:lnSpc>
              <a:buFont typeface="Wingdings" panose="05000000000000000000" pitchFamily="2" charset="2"/>
              <a:buChar char="Ø"/>
            </a:pPr>
            <a:r>
              <a:rPr lang="zh-CN" altLang="en-US" sz="1100" dirty="0">
                <a:solidFill>
                  <a:schemeClr val="bg1"/>
                </a:solidFill>
                <a:latin typeface="微软雅黑" panose="020B0503020204020204" charset="-122"/>
                <a:ea typeface="微软雅黑" panose="020B0503020204020204" charset="-122"/>
              </a:rPr>
              <a:t>随机分发策略与非公平锁竞争类似；</a:t>
            </a:r>
            <a:endParaRPr lang="en-US" altLang="zh-CN" sz="1100" dirty="0">
              <a:solidFill>
                <a:schemeClr val="bg1"/>
              </a:solidFill>
              <a:latin typeface="微软雅黑" panose="020B0503020204020204" charset="-122"/>
              <a:ea typeface="微软雅黑" panose="020B0503020204020204" charset="-122"/>
            </a:endParaRPr>
          </a:p>
          <a:p>
            <a:pPr marL="360000" indent="-285750">
              <a:lnSpc>
                <a:spcPct val="150000"/>
              </a:lnSpc>
              <a:buFont typeface="Wingdings" panose="05000000000000000000" pitchFamily="2" charset="2"/>
              <a:buChar char="Ø"/>
            </a:pPr>
            <a:r>
              <a:rPr lang="zh-CN" altLang="en-US" sz="1100" dirty="0">
                <a:solidFill>
                  <a:schemeClr val="bg1"/>
                </a:solidFill>
                <a:latin typeface="微软雅黑" panose="020B0503020204020204" charset="-122"/>
                <a:ea typeface="微软雅黑" panose="020B0503020204020204" charset="-122"/>
              </a:rPr>
              <a:t>轮询分发策略只能保证使用率与负载率的均衡；</a:t>
            </a:r>
            <a:endParaRPr lang="en-US" altLang="zh-CN" sz="1100" dirty="0">
              <a:solidFill>
                <a:schemeClr val="bg1"/>
              </a:solidFill>
              <a:latin typeface="微软雅黑" panose="020B0503020204020204" charset="-122"/>
              <a:ea typeface="微软雅黑" panose="020B0503020204020204" charset="-122"/>
            </a:endParaRPr>
          </a:p>
          <a:p>
            <a:pPr marL="360000" indent="-285750">
              <a:lnSpc>
                <a:spcPct val="150000"/>
              </a:lnSpc>
              <a:buFont typeface="Wingdings" panose="05000000000000000000" pitchFamily="2" charset="2"/>
              <a:buChar char="Ø"/>
            </a:pPr>
            <a:r>
              <a:rPr lang="zh-CN" altLang="en-US" sz="1100" dirty="0">
                <a:solidFill>
                  <a:srgbClr val="7EFFFA"/>
                </a:solidFill>
                <a:latin typeface="微软雅黑" panose="020B0503020204020204" charset="-122"/>
                <a:ea typeface="微软雅黑" panose="020B0503020204020204" charset="-122"/>
              </a:rPr>
              <a:t>资源线性加权根据</a:t>
            </a:r>
            <a:r>
              <a:rPr lang="en-US" altLang="zh-CN" sz="1100" dirty="0">
                <a:solidFill>
                  <a:srgbClr val="7EFFFA"/>
                </a:solidFill>
                <a:latin typeface="微软雅黑" panose="020B0503020204020204" charset="-122"/>
                <a:ea typeface="微软雅黑" panose="020B0503020204020204" charset="-122"/>
              </a:rPr>
              <a:t>cpu</a:t>
            </a:r>
            <a:r>
              <a:rPr lang="zh-CN" altLang="en-US" sz="1100" dirty="0">
                <a:solidFill>
                  <a:srgbClr val="7EFFFA"/>
                </a:solidFill>
                <a:latin typeface="微软雅黑" panose="020B0503020204020204" charset="-122"/>
                <a:ea typeface="微软雅黑" panose="020B0503020204020204" charset="-122"/>
              </a:rPr>
              <a:t>，内存及</a:t>
            </a:r>
            <a:r>
              <a:rPr lang="en-US" altLang="zh-CN" sz="1100" dirty="0">
                <a:solidFill>
                  <a:srgbClr val="7EFFFA"/>
                </a:solidFill>
                <a:latin typeface="微软雅黑" panose="020B0503020204020204" charset="-122"/>
                <a:ea typeface="微软雅黑" panose="020B0503020204020204" charset="-122"/>
              </a:rPr>
              <a:t>load Average</a:t>
            </a:r>
            <a:r>
              <a:rPr lang="zh-CN" altLang="en-US" sz="1100" dirty="0">
                <a:solidFill>
                  <a:srgbClr val="7EFFFA"/>
                </a:solidFill>
                <a:latin typeface="微软雅黑" panose="020B0503020204020204" charset="-122"/>
                <a:ea typeface="微软雅黑" panose="020B0503020204020204" charset="-122"/>
              </a:rPr>
              <a:t>加权计算出</a:t>
            </a:r>
            <a:endParaRPr lang="en-US" altLang="zh-CN" sz="1100" dirty="0">
              <a:solidFill>
                <a:srgbClr val="7EFFFA"/>
              </a:solidFill>
              <a:latin typeface="微软雅黑" panose="020B0503020204020204" charset="-122"/>
              <a:ea typeface="微软雅黑" panose="020B0503020204020204" charset="-122"/>
            </a:endParaRPr>
          </a:p>
          <a:p>
            <a:pPr>
              <a:lnSpc>
                <a:spcPct val="150000"/>
              </a:lnSpc>
            </a:pPr>
            <a:r>
              <a:rPr lang="en-US" altLang="zh-CN" sz="1100" dirty="0">
                <a:solidFill>
                  <a:srgbClr val="7EFFFA"/>
                </a:solidFill>
                <a:latin typeface="微软雅黑" panose="020B0503020204020204" charset="-122"/>
                <a:ea typeface="微软雅黑" panose="020B0503020204020204" charset="-122"/>
              </a:rPr>
              <a:t>         </a:t>
            </a:r>
            <a:r>
              <a:rPr lang="zh-CN" altLang="en-US" sz="1100" dirty="0">
                <a:solidFill>
                  <a:srgbClr val="7EFFFA"/>
                </a:solidFill>
                <a:latin typeface="微软雅黑" panose="020B0503020204020204" charset="-122"/>
                <a:ea typeface="微软雅黑" panose="020B0503020204020204" charset="-122"/>
              </a:rPr>
              <a:t>各</a:t>
            </a:r>
            <a:r>
              <a:rPr lang="en-US" altLang="zh-CN" sz="1100" dirty="0">
                <a:solidFill>
                  <a:srgbClr val="7EFFFA"/>
                </a:solidFill>
                <a:latin typeface="微软雅黑" panose="020B0503020204020204" charset="-122"/>
                <a:ea typeface="微软雅黑" panose="020B0503020204020204" charset="-122"/>
              </a:rPr>
              <a:t>worker</a:t>
            </a:r>
            <a:r>
              <a:rPr lang="zh-CN" altLang="en-US" sz="1100" dirty="0">
                <a:solidFill>
                  <a:srgbClr val="7EFFFA"/>
                </a:solidFill>
                <a:latin typeface="微软雅黑" panose="020B0503020204020204" charset="-122"/>
                <a:ea typeface="微软雅黑" panose="020B0503020204020204" charset="-122"/>
              </a:rPr>
              <a:t>负荷指标，择优分发</a:t>
            </a:r>
            <a:endParaRPr lang="en-US" altLang="zh-CN" sz="1100" dirty="0">
              <a:solidFill>
                <a:srgbClr val="7EFFFA"/>
              </a:solidFill>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05E6B74E-36BE-4E8A-B8A3-C3C65405D0F4}"/>
              </a:ext>
            </a:extLst>
          </p:cNvPr>
          <p:cNvSpPr txBox="1"/>
          <p:nvPr/>
        </p:nvSpPr>
        <p:spPr>
          <a:xfrm>
            <a:off x="386498" y="3785829"/>
            <a:ext cx="8300302" cy="613694"/>
          </a:xfrm>
          <a:prstGeom prst="rect">
            <a:avLst/>
          </a:prstGeom>
          <a:noFill/>
        </p:spPr>
        <p:txBody>
          <a:bodyPr wrap="square" rtlCol="0">
            <a:spAutoFit/>
          </a:bodyPr>
          <a:lstStyle/>
          <a:p>
            <a:pPr>
              <a:lnSpc>
                <a:spcPct val="150000"/>
              </a:lnSpc>
            </a:pPr>
            <a:r>
              <a:rPr lang="zh-CN" altLang="en-US" sz="1200" dirty="0">
                <a:solidFill>
                  <a:srgbClr val="FFD200"/>
                </a:solidFill>
                <a:latin typeface="微软雅黑" panose="020B0503020204020204" charset="-122"/>
                <a:ea typeface="微软雅黑" panose="020B0503020204020204" charset="-122"/>
              </a:rPr>
              <a:t>       线性加权是</a:t>
            </a:r>
            <a:r>
              <a:rPr lang="en-US" altLang="zh-CN" sz="1200" dirty="0">
                <a:solidFill>
                  <a:srgbClr val="FFD200"/>
                </a:solidFill>
                <a:latin typeface="微软雅黑" panose="020B0503020204020204" charset="-122"/>
                <a:ea typeface="微软雅黑" panose="020B0503020204020204" charset="-122"/>
              </a:rPr>
              <a:t>Dolphin Scheduler</a:t>
            </a:r>
            <a:r>
              <a:rPr lang="zh-CN" altLang="en-US" sz="1200" dirty="0">
                <a:solidFill>
                  <a:srgbClr val="FFD200"/>
                </a:solidFill>
                <a:latin typeface="微软雅黑" panose="020B0503020204020204" charset="-122"/>
                <a:ea typeface="微软雅黑" panose="020B0503020204020204" charset="-122"/>
              </a:rPr>
              <a:t>默认的分发策略，计算密集型或者内存紧吃的任务不会轻易得再由负荷较高的</a:t>
            </a:r>
            <a:r>
              <a:rPr lang="en-US" altLang="zh-CN" sz="1200" dirty="0">
                <a:solidFill>
                  <a:srgbClr val="FFD200"/>
                </a:solidFill>
                <a:latin typeface="微软雅黑" panose="020B0503020204020204" charset="-122"/>
                <a:ea typeface="微软雅黑" panose="020B0503020204020204" charset="-122"/>
              </a:rPr>
              <a:t>Worker</a:t>
            </a:r>
            <a:r>
              <a:rPr lang="zh-CN" altLang="en-US" sz="1200" dirty="0">
                <a:solidFill>
                  <a:srgbClr val="FFD200"/>
                </a:solidFill>
                <a:latin typeface="微软雅黑" panose="020B0503020204020204" charset="-122"/>
                <a:ea typeface="微软雅黑" panose="020B0503020204020204" charset="-122"/>
              </a:rPr>
              <a:t>去执行了。</a:t>
            </a:r>
          </a:p>
        </p:txBody>
      </p:sp>
      <p:cxnSp>
        <p:nvCxnSpPr>
          <p:cNvPr id="12" name="直接箭头连接符 11">
            <a:extLst>
              <a:ext uri="{FF2B5EF4-FFF2-40B4-BE49-F238E27FC236}">
                <a16:creationId xmlns:a16="http://schemas.microsoft.com/office/drawing/2014/main" id="{B37900E1-A8B5-4252-8472-956B81CA580F}"/>
              </a:ext>
            </a:extLst>
          </p:cNvPr>
          <p:cNvCxnSpPr>
            <a:cxnSpLocks/>
          </p:cNvCxnSpPr>
          <p:nvPr/>
        </p:nvCxnSpPr>
        <p:spPr>
          <a:xfrm>
            <a:off x="3574473" y="3018159"/>
            <a:ext cx="2848361" cy="326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25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b="1" dirty="0">
                <a:solidFill>
                  <a:schemeClr val="bg1"/>
                </a:solidFill>
                <a:latin typeface="微软雅黑" panose="020B0503020204020204" charset="-122"/>
                <a:ea typeface="微软雅黑" panose="020B0503020204020204" charset="-122"/>
              </a:rPr>
              <a:t>DSchedu</a:t>
            </a:r>
            <a:r>
              <a:rPr lang="en-US" altLang="zh-CN" sz="2400" dirty="0">
                <a:solidFill>
                  <a:schemeClr val="bg1"/>
                </a:solidFill>
                <a:latin typeface="微软雅黑" panose="020B0503020204020204" charset="-122"/>
                <a:ea typeface="微软雅黑" panose="020B0503020204020204" charset="-122"/>
              </a:rPr>
              <a:t>ler</a:t>
            </a:r>
            <a:r>
              <a:rPr lang="zh-CN" altLang="en-US" sz="2400" b="1" dirty="0">
                <a:solidFill>
                  <a:schemeClr val="bg1"/>
                </a:solidFill>
                <a:latin typeface="微软雅黑" panose="020B0503020204020204" charset="-122"/>
                <a:ea typeface="微软雅黑" panose="020B0503020204020204" charset="-122"/>
              </a:rPr>
              <a:t>提升细节</a:t>
            </a:r>
            <a:r>
              <a:rPr lang="en-US" altLang="zh-CN" sz="2400" b="1" dirty="0">
                <a:solidFill>
                  <a:schemeClr val="bg1"/>
                </a:solidFill>
                <a:latin typeface="微软雅黑" panose="020B0503020204020204" charset="-122"/>
                <a:ea typeface="微软雅黑" panose="020B0503020204020204" charset="-122"/>
              </a:rPr>
              <a:t>-</a:t>
            </a:r>
            <a:r>
              <a:rPr lang="zh-CN" altLang="en-US" sz="2400" b="1" dirty="0">
                <a:solidFill>
                  <a:schemeClr val="bg1"/>
                </a:solidFill>
                <a:latin typeface="微软雅黑" panose="020B0503020204020204" charset="-122"/>
                <a:ea typeface="微软雅黑" panose="020B0503020204020204" charset="-122"/>
              </a:rPr>
              <a:t>易用性提升</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29</a:t>
            </a:fld>
            <a:endParaRPr lang="en-US" dirty="0"/>
          </a:p>
        </p:txBody>
      </p:sp>
      <p:sp>
        <p:nvSpPr>
          <p:cNvPr id="3" name="Rectangle 2">
            <a:extLst>
              <a:ext uri="{FF2B5EF4-FFF2-40B4-BE49-F238E27FC236}">
                <a16:creationId xmlns:a16="http://schemas.microsoft.com/office/drawing/2014/main" id="{3D4710C7-3390-4FCA-A568-8D4D8CB1D4DC}"/>
              </a:ext>
            </a:extLst>
          </p:cNvPr>
          <p:cNvSpPr/>
          <p:nvPr/>
        </p:nvSpPr>
        <p:spPr>
          <a:xfrm>
            <a:off x="384138" y="864853"/>
            <a:ext cx="8157882" cy="2492990"/>
          </a:xfrm>
          <a:prstGeom prst="rect">
            <a:avLst/>
          </a:prstGeom>
        </p:spPr>
        <p:txBody>
          <a:bodyPr wrap="square">
            <a:spAutoFit/>
          </a:bodyPr>
          <a:lstStyle/>
          <a:p>
            <a:pPr>
              <a:lnSpc>
                <a:spcPct val="150000"/>
              </a:lnSpc>
              <a:spcAft>
                <a:spcPts val="1200"/>
              </a:spcAft>
            </a:pPr>
            <a:r>
              <a:rPr lang="zh-CN" altLang="en-US" sz="1200" dirty="0">
                <a:solidFill>
                  <a:schemeClr val="bg1"/>
                </a:solidFill>
                <a:latin typeface="微软雅黑" panose="020B0503020204020204" charset="-122"/>
                <a:ea typeface="微软雅黑" panose="020B0503020204020204" charset="-122"/>
              </a:rPr>
              <a:t>除了性能方面，社区也一直致力于易用性的提升，使调度对运维人员及业务开发人员更加亲和友好。</a:t>
            </a:r>
            <a:endParaRPr lang="en-US" altLang="zh-CN" sz="1400" dirty="0">
              <a:solidFill>
                <a:schemeClr val="bg1"/>
              </a:solidFill>
              <a:latin typeface="微软雅黑" panose="020B0503020204020204" charset="-122"/>
              <a:ea typeface="微软雅黑" panose="020B0503020204020204" charset="-122"/>
            </a:endParaRPr>
          </a:p>
          <a:p>
            <a:pPr marL="285750" indent="-285750">
              <a:lnSpc>
                <a:spcPct val="150000"/>
              </a:lnSpc>
              <a:spcAft>
                <a:spcPts val="1200"/>
              </a:spcAft>
              <a:buFont typeface="Wingdings" panose="05000000000000000000" pitchFamily="2" charset="2"/>
              <a:buChar char="Ø"/>
            </a:pPr>
            <a:r>
              <a:rPr lang="zh-CN" altLang="en-US" sz="1200" b="1" dirty="0">
                <a:solidFill>
                  <a:schemeClr val="bg1"/>
                </a:solidFill>
                <a:latin typeface="微软雅黑" panose="020B0503020204020204" charset="-122"/>
                <a:ea typeface="微软雅黑" panose="020B0503020204020204" charset="-122"/>
              </a:rPr>
              <a:t>支持 </a:t>
            </a:r>
            <a:r>
              <a:rPr lang="en-US" altLang="zh-CN" sz="1200" b="1" dirty="0">
                <a:solidFill>
                  <a:schemeClr val="bg1"/>
                </a:solidFill>
                <a:latin typeface="微软雅黑" panose="020B0503020204020204" charset="-122"/>
                <a:ea typeface="微软雅黑" panose="020B0503020204020204" charset="-122"/>
              </a:rPr>
              <a:t>K8s</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DolphinScheduler </a:t>
            </a:r>
            <a:r>
              <a:rPr lang="zh-CN" altLang="en-US" sz="1200" dirty="0">
                <a:solidFill>
                  <a:schemeClr val="bg1"/>
                </a:solidFill>
                <a:latin typeface="微软雅黑" panose="020B0503020204020204" charset="-122"/>
                <a:ea typeface="微软雅黑" panose="020B0503020204020204" charset="-122"/>
              </a:rPr>
              <a:t>支持 </a:t>
            </a:r>
            <a:r>
              <a:rPr lang="en-US" altLang="zh-CN" sz="1200" dirty="0">
                <a:solidFill>
                  <a:schemeClr val="bg1"/>
                </a:solidFill>
                <a:latin typeface="微软雅黑" panose="020B0503020204020204" charset="-122"/>
                <a:ea typeface="微软雅黑" panose="020B0503020204020204" charset="-122"/>
              </a:rPr>
              <a:t>K8s </a:t>
            </a:r>
            <a:r>
              <a:rPr lang="zh-CN" altLang="en-US" sz="1200" dirty="0">
                <a:solidFill>
                  <a:schemeClr val="bg1"/>
                </a:solidFill>
                <a:latin typeface="微软雅黑" panose="020B0503020204020204" charset="-122"/>
                <a:ea typeface="微软雅黑" panose="020B0503020204020204" charset="-122"/>
              </a:rPr>
              <a:t>部署；</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spcAft>
                <a:spcPts val="1200"/>
              </a:spcAft>
              <a:buFont typeface="Wingdings" panose="05000000000000000000" pitchFamily="2" charset="2"/>
              <a:buChar char="Ø"/>
            </a:pPr>
            <a:r>
              <a:rPr lang="zh-CN" altLang="en-US" sz="1200" b="1" dirty="0">
                <a:solidFill>
                  <a:schemeClr val="bg1"/>
                </a:solidFill>
                <a:latin typeface="微软雅黑" panose="020B0503020204020204" charset="-122"/>
                <a:ea typeface="微软雅黑" panose="020B0503020204020204" charset="-122"/>
              </a:rPr>
              <a:t>简化配置</a:t>
            </a:r>
            <a:r>
              <a:rPr lang="zh-CN" altLang="en-US" sz="1200" dirty="0">
                <a:solidFill>
                  <a:schemeClr val="bg1"/>
                </a:solidFill>
                <a:latin typeface="微软雅黑" panose="020B0503020204020204" charset="-122"/>
                <a:ea typeface="微软雅黑" panose="020B0503020204020204" charset="-122"/>
              </a:rPr>
              <a:t>：分离 </a:t>
            </a:r>
            <a:r>
              <a:rPr lang="en-US" altLang="zh-CN" sz="1200" dirty="0">
                <a:solidFill>
                  <a:schemeClr val="bg1"/>
                </a:solidFill>
                <a:latin typeface="微软雅黑" panose="020B0503020204020204" charset="-122"/>
                <a:ea typeface="微软雅黑" panose="020B0503020204020204" charset="-122"/>
              </a:rPr>
              <a:t>install.sh </a:t>
            </a:r>
            <a:r>
              <a:rPr lang="zh-CN" altLang="en-US" sz="1200" dirty="0">
                <a:solidFill>
                  <a:schemeClr val="bg1"/>
                </a:solidFill>
                <a:latin typeface="微软雅黑" panose="020B0503020204020204" charset="-122"/>
                <a:ea typeface="微软雅黑" panose="020B0503020204020204" charset="-122"/>
              </a:rPr>
              <a:t>中的参数配置和集群部署配置，</a:t>
            </a:r>
            <a:r>
              <a:rPr lang="en-US" altLang="zh-CN" sz="1200" dirty="0">
                <a:solidFill>
                  <a:schemeClr val="bg1"/>
                </a:solidFill>
                <a:latin typeface="微软雅黑" panose="020B0503020204020204" charset="-122"/>
                <a:ea typeface="微软雅黑" panose="020B0503020204020204" charset="-122"/>
              </a:rPr>
              <a:t>install.sh </a:t>
            </a:r>
            <a:r>
              <a:rPr lang="zh-CN" altLang="en-US" sz="1200" dirty="0">
                <a:solidFill>
                  <a:schemeClr val="bg1"/>
                </a:solidFill>
                <a:latin typeface="微软雅黑" panose="020B0503020204020204" charset="-122"/>
                <a:ea typeface="微软雅黑" panose="020B0503020204020204" charset="-122"/>
              </a:rPr>
              <a:t>仅供集群部署，集群参数配置文件抽取到 </a:t>
            </a:r>
            <a:r>
              <a:rPr lang="en-US" altLang="zh-CN" sz="1200" dirty="0">
                <a:solidFill>
                  <a:schemeClr val="bg1"/>
                </a:solidFill>
                <a:latin typeface="微软雅黑" panose="020B0503020204020204" charset="-122"/>
                <a:ea typeface="微软雅黑" panose="020B0503020204020204" charset="-122"/>
              </a:rPr>
              <a:t>conf/config/install_config.conf </a:t>
            </a:r>
            <a:r>
              <a:rPr lang="zh-CN" altLang="en-US" sz="1200" dirty="0">
                <a:solidFill>
                  <a:schemeClr val="bg1"/>
                </a:solidFill>
                <a:latin typeface="微软雅黑" panose="020B0503020204020204" charset="-122"/>
                <a:ea typeface="微软雅黑" panose="020B0503020204020204" charset="-122"/>
              </a:rPr>
              <a:t>中；</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r>
              <a:rPr lang="zh-CN" altLang="en-US" sz="1200" b="1" dirty="0">
                <a:solidFill>
                  <a:schemeClr val="bg1"/>
                </a:solidFill>
                <a:latin typeface="微软雅黑" panose="020B0503020204020204" charset="-122"/>
                <a:ea typeface="微软雅黑" panose="020B0503020204020204" charset="-122"/>
              </a:rPr>
              <a:t>工作流布局优化</a:t>
            </a:r>
            <a:r>
              <a:rPr lang="zh-CN" altLang="en-US" sz="1200" dirty="0">
                <a:solidFill>
                  <a:schemeClr val="bg1"/>
                </a:solidFill>
                <a:latin typeface="微软雅黑" panose="020B0503020204020204" charset="-122"/>
                <a:ea typeface="微软雅黑" panose="020B0503020204020204" charset="-122"/>
              </a:rPr>
              <a:t>：提供一键美化工作流</a:t>
            </a:r>
            <a:r>
              <a:rPr lang="en-US" altLang="zh-CN" sz="1200" dirty="0">
                <a:solidFill>
                  <a:schemeClr val="bg1"/>
                </a:solidFill>
                <a:latin typeface="微软雅黑" panose="020B0503020204020204" charset="-122"/>
                <a:ea typeface="微软雅黑" panose="020B0503020204020204" charset="-122"/>
              </a:rPr>
              <a:t>DAG</a:t>
            </a:r>
            <a:r>
              <a:rPr lang="zh-CN" altLang="en-US" sz="1200" dirty="0">
                <a:solidFill>
                  <a:schemeClr val="bg1"/>
                </a:solidFill>
                <a:latin typeface="微软雅黑" panose="020B0503020204020204" charset="-122"/>
                <a:ea typeface="微软雅黑" panose="020B0503020204020204" charset="-122"/>
              </a:rPr>
              <a:t>功能，这对于通过</a:t>
            </a:r>
            <a:r>
              <a:rPr lang="en-US" altLang="zh-CN" sz="1200" dirty="0">
                <a:solidFill>
                  <a:schemeClr val="bg1"/>
                </a:solidFill>
                <a:latin typeface="微软雅黑" panose="020B0503020204020204" charset="-122"/>
                <a:ea typeface="微软雅黑" panose="020B0503020204020204" charset="-122"/>
              </a:rPr>
              <a:t>http client</a:t>
            </a:r>
            <a:r>
              <a:rPr lang="zh-CN" altLang="en-US" sz="1200" dirty="0">
                <a:solidFill>
                  <a:schemeClr val="bg1"/>
                </a:solidFill>
                <a:latin typeface="微软雅黑" panose="020B0503020204020204" charset="-122"/>
                <a:ea typeface="微软雅黑" panose="020B0503020204020204" charset="-122"/>
              </a:rPr>
              <a:t>与调度交互时非常实用。开发人员只需要关注</a:t>
            </a:r>
            <a:r>
              <a:rPr lang="en-US" altLang="zh-CN" sz="1200" dirty="0">
                <a:solidFill>
                  <a:schemeClr val="bg1"/>
                </a:solidFill>
                <a:latin typeface="微软雅黑" panose="020B0503020204020204" charset="-122"/>
                <a:ea typeface="微软雅黑" panose="020B0503020204020204" charset="-122"/>
              </a:rPr>
              <a:t>DAG</a:t>
            </a:r>
            <a:r>
              <a:rPr lang="zh-CN" altLang="en-US" sz="1200" dirty="0">
                <a:solidFill>
                  <a:schemeClr val="bg1"/>
                </a:solidFill>
                <a:latin typeface="微软雅黑" panose="020B0503020204020204" charset="-122"/>
                <a:ea typeface="微软雅黑" panose="020B0503020204020204" charset="-122"/>
              </a:rPr>
              <a:t>中的依赖关系即可，坐标信息，连接信息交给格式化工具来处理。</a:t>
            </a:r>
            <a:endParaRPr lang="en-US" altLang="zh-CN" sz="1200" dirty="0">
              <a:solidFill>
                <a:schemeClr val="bg1"/>
              </a:solidFill>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18018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zh-CN" altLang="en-US" sz="2400" dirty="0">
                <a:solidFill>
                  <a:schemeClr val="bg1"/>
                </a:solidFill>
              </a:rPr>
              <a:t>目录</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a:t>
            </a:fld>
            <a:endParaRPr lang="en-US" dirty="0"/>
          </a:p>
        </p:txBody>
      </p:sp>
      <p:graphicFrame>
        <p:nvGraphicFramePr>
          <p:cNvPr id="5" name="内容占位符 3">
            <a:extLst>
              <a:ext uri="{FF2B5EF4-FFF2-40B4-BE49-F238E27FC236}">
                <a16:creationId xmlns:a16="http://schemas.microsoft.com/office/drawing/2014/main" id="{72F518EC-3510-4BFD-AEE6-737232E94D91}"/>
              </a:ext>
            </a:extLst>
          </p:cNvPr>
          <p:cNvGraphicFramePr>
            <a:graphicFrameLocks/>
          </p:cNvGraphicFramePr>
          <p:nvPr>
            <p:extLst>
              <p:ext uri="{D42A27DB-BD31-4B8C-83A1-F6EECF244321}">
                <p14:modId xmlns:p14="http://schemas.microsoft.com/office/powerpoint/2010/main" val="1992488502"/>
              </p:ext>
            </p:extLst>
          </p:nvPr>
        </p:nvGraphicFramePr>
        <p:xfrm>
          <a:off x="1107543" y="1101179"/>
          <a:ext cx="6458400" cy="3272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51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a:t>
            </a:r>
            <a:r>
              <a:rPr lang="zh-CN" altLang="en-US" sz="2400" dirty="0">
                <a:solidFill>
                  <a:schemeClr val="bg1"/>
                </a:solidFill>
              </a:rPr>
              <a:t>对</a:t>
            </a:r>
            <a:r>
              <a:rPr lang="en-US" altLang="zh-CN" sz="2400" dirty="0">
                <a:solidFill>
                  <a:schemeClr val="bg1"/>
                </a:solidFill>
              </a:rPr>
              <a:t>Dolphin Scheduler</a:t>
            </a:r>
            <a:r>
              <a:rPr lang="zh-CN" altLang="en-US" sz="2400" dirty="0">
                <a:solidFill>
                  <a:schemeClr val="bg1"/>
                </a:solidFill>
              </a:rPr>
              <a:t>做了哪些调整</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30</a:t>
            </a:fld>
            <a:endParaRPr lang="en-US" dirty="0"/>
          </a:p>
        </p:txBody>
      </p:sp>
      <p:sp>
        <p:nvSpPr>
          <p:cNvPr id="3" name="文本框 2">
            <a:extLst>
              <a:ext uri="{FF2B5EF4-FFF2-40B4-BE49-F238E27FC236}">
                <a16:creationId xmlns:a16="http://schemas.microsoft.com/office/drawing/2014/main" id="{FEAD30A7-998C-4CFA-94F7-4049B9730B9F}"/>
              </a:ext>
            </a:extLst>
          </p:cNvPr>
          <p:cNvSpPr txBox="1"/>
          <p:nvPr/>
        </p:nvSpPr>
        <p:spPr>
          <a:xfrm>
            <a:off x="196914" y="760030"/>
            <a:ext cx="8322733" cy="2106410"/>
          </a:xfrm>
          <a:prstGeom prst="rect">
            <a:avLst/>
          </a:prstGeom>
          <a:noFill/>
        </p:spPr>
        <p:txBody>
          <a:bodyPr wrap="square" rtlCol="0">
            <a:spAutoFit/>
          </a:bodyPr>
          <a:lstStyle/>
          <a:p>
            <a:pPr>
              <a:lnSpc>
                <a:spcPct val="150000"/>
              </a:lnSpc>
              <a:spcAft>
                <a:spcPts val="1200"/>
              </a:spcAft>
            </a:pPr>
            <a:r>
              <a:rPr lang="zh-CN" altLang="en-US" sz="1400" b="1" dirty="0">
                <a:solidFill>
                  <a:schemeClr val="bg1"/>
                </a:solidFill>
                <a:latin typeface="+mj-ea"/>
                <a:ea typeface="+mj-ea"/>
              </a:rPr>
              <a:t>       </a:t>
            </a:r>
            <a:r>
              <a:rPr lang="zh-CN" altLang="en-US" sz="1200" dirty="0">
                <a:solidFill>
                  <a:schemeClr val="bg1"/>
                </a:solidFill>
                <a:latin typeface="+mj-ea"/>
                <a:ea typeface="+mj-ea"/>
              </a:rPr>
              <a:t>在充分利用</a:t>
            </a:r>
            <a:r>
              <a:rPr lang="en-US" altLang="zh-CN" sz="1200" dirty="0">
                <a:solidFill>
                  <a:schemeClr val="bg1"/>
                </a:solidFill>
                <a:latin typeface="+mj-ea"/>
                <a:ea typeface="+mj-ea"/>
              </a:rPr>
              <a:t>DScheduler</a:t>
            </a:r>
            <a:r>
              <a:rPr lang="zh-CN" altLang="en-US" sz="1200" dirty="0">
                <a:solidFill>
                  <a:schemeClr val="bg1"/>
                </a:solidFill>
                <a:latin typeface="+mj-ea"/>
                <a:ea typeface="+mj-ea"/>
              </a:rPr>
              <a:t>原生功能特性的基础上，基于平台与业务的赋能驱动，</a:t>
            </a:r>
            <a:r>
              <a:rPr lang="en-US" altLang="zh-CN" sz="1200" dirty="0">
                <a:solidFill>
                  <a:schemeClr val="bg1"/>
                </a:solidFill>
                <a:latin typeface="+mj-ea"/>
                <a:ea typeface="+mj-ea"/>
              </a:rPr>
              <a:t>T3</a:t>
            </a:r>
            <a:r>
              <a:rPr lang="zh-CN" altLang="en-US" sz="1200" dirty="0">
                <a:solidFill>
                  <a:schemeClr val="bg1"/>
                </a:solidFill>
                <a:latin typeface="+mj-ea"/>
                <a:ea typeface="+mj-ea"/>
              </a:rPr>
              <a:t>对</a:t>
            </a:r>
            <a:r>
              <a:rPr lang="en-US" altLang="zh-CN" sz="1200" dirty="0">
                <a:solidFill>
                  <a:schemeClr val="bg1"/>
                </a:solidFill>
                <a:latin typeface="+mj-ea"/>
                <a:ea typeface="+mj-ea"/>
              </a:rPr>
              <a:t>DScheduler</a:t>
            </a:r>
            <a:r>
              <a:rPr lang="zh-CN" altLang="en-US" sz="1200" dirty="0">
                <a:solidFill>
                  <a:schemeClr val="bg1"/>
                </a:solidFill>
                <a:latin typeface="+mj-ea"/>
                <a:ea typeface="+mj-ea"/>
              </a:rPr>
              <a:t>进行了大量嵌入式开发，目的是：</a:t>
            </a:r>
            <a:endParaRPr lang="en-US" altLang="zh-CN" sz="1200" dirty="0">
              <a:solidFill>
                <a:schemeClr val="bg1"/>
              </a:solidFill>
              <a:latin typeface="+mj-ea"/>
              <a:ea typeface="+mj-ea"/>
            </a:endParaRPr>
          </a:p>
          <a:p>
            <a:pPr marL="431800" indent="-285750">
              <a:lnSpc>
                <a:spcPct val="150000"/>
              </a:lnSpc>
              <a:buFont typeface="Wingdings" panose="05000000000000000000" pitchFamily="2" charset="2"/>
              <a:buChar char="l"/>
            </a:pPr>
            <a:r>
              <a:rPr lang="zh-CN" altLang="en-US" sz="1100" dirty="0">
                <a:solidFill>
                  <a:schemeClr val="bg1"/>
                </a:solidFill>
                <a:latin typeface="+mj-ea"/>
                <a:ea typeface="+mj-ea"/>
              </a:rPr>
              <a:t>解决调度嵌入平台时遇到的兼容性问题，同时提供插件化所需的接口规范</a:t>
            </a:r>
            <a:endParaRPr lang="en-US" altLang="zh-CN" sz="1100" dirty="0">
              <a:solidFill>
                <a:schemeClr val="bg1"/>
              </a:solidFill>
              <a:latin typeface="+mj-ea"/>
              <a:ea typeface="+mj-ea"/>
            </a:endParaRPr>
          </a:p>
          <a:p>
            <a:pPr marL="431800" indent="-285750">
              <a:lnSpc>
                <a:spcPct val="150000"/>
              </a:lnSpc>
              <a:buFont typeface="Wingdings" panose="05000000000000000000" pitchFamily="2" charset="2"/>
              <a:buChar char="l"/>
            </a:pPr>
            <a:r>
              <a:rPr lang="zh-CN" altLang="en-US" sz="1100" dirty="0">
                <a:solidFill>
                  <a:schemeClr val="bg1"/>
                </a:solidFill>
                <a:latin typeface="+mj-ea"/>
                <a:ea typeface="+mj-ea"/>
              </a:rPr>
              <a:t>提供定制化任务类型的支持与现有任务类型的拓展</a:t>
            </a:r>
            <a:endParaRPr lang="en-US" altLang="zh-CN" sz="1100" dirty="0">
              <a:solidFill>
                <a:schemeClr val="bg1"/>
              </a:solidFill>
              <a:latin typeface="+mj-ea"/>
              <a:ea typeface="+mj-ea"/>
            </a:endParaRPr>
          </a:p>
          <a:p>
            <a:pPr marL="431800" indent="-285750">
              <a:lnSpc>
                <a:spcPct val="150000"/>
              </a:lnSpc>
              <a:buFont typeface="Wingdings" panose="05000000000000000000" pitchFamily="2" charset="2"/>
              <a:buChar char="l"/>
            </a:pPr>
            <a:r>
              <a:rPr lang="zh-CN" altLang="en-US" sz="1100" dirty="0">
                <a:solidFill>
                  <a:schemeClr val="bg1"/>
                </a:solidFill>
                <a:latin typeface="+mj-ea"/>
                <a:ea typeface="+mj-ea"/>
              </a:rPr>
              <a:t>特定场景下原生调度模式的适配及重构</a:t>
            </a:r>
            <a:endParaRPr lang="en-US" altLang="zh-CN" sz="1100" dirty="0">
              <a:solidFill>
                <a:schemeClr val="bg1"/>
              </a:solidFill>
              <a:latin typeface="+mj-ea"/>
              <a:ea typeface="+mj-ea"/>
            </a:endParaRPr>
          </a:p>
          <a:p>
            <a:pPr marL="431800" indent="-285750">
              <a:lnSpc>
                <a:spcPct val="150000"/>
              </a:lnSpc>
              <a:buFont typeface="Wingdings" panose="05000000000000000000" pitchFamily="2" charset="2"/>
              <a:buChar char="l"/>
            </a:pPr>
            <a:r>
              <a:rPr lang="zh-CN" altLang="en-US" sz="1100" dirty="0">
                <a:solidFill>
                  <a:schemeClr val="bg1"/>
                </a:solidFill>
                <a:latin typeface="+mj-ea"/>
                <a:ea typeface="+mj-ea"/>
              </a:rPr>
              <a:t>数仓业务由</a:t>
            </a:r>
            <a:r>
              <a:rPr lang="en-US" altLang="zh-CN" sz="1100" dirty="0">
                <a:solidFill>
                  <a:schemeClr val="bg1"/>
                </a:solidFill>
                <a:latin typeface="+mj-ea"/>
                <a:ea typeface="+mj-ea"/>
              </a:rPr>
              <a:t>EScheduler</a:t>
            </a:r>
            <a:r>
              <a:rPr lang="zh-CN" altLang="en-US" sz="1100" dirty="0">
                <a:solidFill>
                  <a:schemeClr val="bg1"/>
                </a:solidFill>
                <a:latin typeface="+mj-ea"/>
                <a:ea typeface="+mj-ea"/>
              </a:rPr>
              <a:t>向</a:t>
            </a:r>
            <a:r>
              <a:rPr lang="en-US" altLang="zh-CN" sz="1100" dirty="0">
                <a:solidFill>
                  <a:schemeClr val="bg1"/>
                </a:solidFill>
                <a:latin typeface="+mj-ea"/>
                <a:ea typeface="+mj-ea"/>
              </a:rPr>
              <a:t>DScheduler</a:t>
            </a:r>
            <a:r>
              <a:rPr lang="zh-CN" altLang="en-US" sz="1100" dirty="0">
                <a:solidFill>
                  <a:schemeClr val="bg1"/>
                </a:solidFill>
                <a:latin typeface="+mj-ea"/>
                <a:ea typeface="+mj-ea"/>
              </a:rPr>
              <a:t>升级的版本兼容性问题</a:t>
            </a:r>
            <a:endParaRPr lang="en-US" altLang="zh-CN" sz="1100" dirty="0">
              <a:solidFill>
                <a:schemeClr val="bg1"/>
              </a:solidFill>
              <a:latin typeface="+mj-ea"/>
              <a:ea typeface="+mj-ea"/>
            </a:endParaRPr>
          </a:p>
          <a:p>
            <a:pPr marL="146050">
              <a:lnSpc>
                <a:spcPct val="150000"/>
              </a:lnSpc>
            </a:pPr>
            <a:endParaRPr lang="en-US" altLang="zh-CN" sz="1200" dirty="0">
              <a:solidFill>
                <a:schemeClr val="bg1"/>
              </a:solidFill>
              <a:latin typeface="+mj-ea"/>
              <a:ea typeface="+mj-ea"/>
            </a:endParaRPr>
          </a:p>
        </p:txBody>
      </p:sp>
      <p:sp>
        <p:nvSpPr>
          <p:cNvPr id="5" name="任意多边形 4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a:extLst>
              <a:ext uri="{FF2B5EF4-FFF2-40B4-BE49-F238E27FC236}">
                <a16:creationId xmlns:a16="http://schemas.microsoft.com/office/drawing/2014/main" id="{23E0ED28-8E8C-46BE-8E41-4156FD393FC2}"/>
              </a:ext>
            </a:extLst>
          </p:cNvPr>
          <p:cNvSpPr/>
          <p:nvPr/>
        </p:nvSpPr>
        <p:spPr>
          <a:xfrm rot="4549899" flipH="1">
            <a:off x="3415866" y="1136034"/>
            <a:ext cx="1884830" cy="4583575"/>
          </a:xfrm>
          <a:custGeom>
            <a:avLst/>
            <a:gdLst>
              <a:gd name="connsiteX0" fmla="*/ 3902543 w 3902543"/>
              <a:gd name="connsiteY0" fmla="*/ 828016 h 8315311"/>
              <a:gd name="connsiteX1" fmla="*/ 3481392 w 3902543"/>
              <a:gd name="connsiteY1" fmla="*/ 0 h 8315311"/>
              <a:gd name="connsiteX2" fmla="*/ 3045878 w 3902543"/>
              <a:gd name="connsiteY2" fmla="*/ 820553 h 8315311"/>
              <a:gd name="connsiteX3" fmla="*/ 3250338 w 3902543"/>
              <a:gd name="connsiteY3" fmla="*/ 822334 h 8315311"/>
              <a:gd name="connsiteX4" fmla="*/ 3250339 w 3902543"/>
              <a:gd name="connsiteY4" fmla="*/ 2191529 h 8315311"/>
              <a:gd name="connsiteX5" fmla="*/ 2746042 w 3902543"/>
              <a:gd name="connsiteY5" fmla="*/ 2810280 h 8315311"/>
              <a:gd name="connsiteX6" fmla="*/ 2671842 w 3902543"/>
              <a:gd name="connsiteY6" fmla="*/ 2817761 h 8315311"/>
              <a:gd name="connsiteX7" fmla="*/ 1022746 w 3902543"/>
              <a:gd name="connsiteY7" fmla="*/ 2817761 h 8315311"/>
              <a:gd name="connsiteX8" fmla="*/ 0 w 3902543"/>
              <a:gd name="connsiteY8" fmla="*/ 3840507 h 8315311"/>
              <a:gd name="connsiteX9" fmla="*/ 0 w 3902543"/>
              <a:gd name="connsiteY9" fmla="*/ 3840506 h 8315311"/>
              <a:gd name="connsiteX10" fmla="*/ 1022746 w 3902543"/>
              <a:gd name="connsiteY10" fmla="*/ 4863252 h 8315311"/>
              <a:gd name="connsiteX11" fmla="*/ 2946847 w 3902543"/>
              <a:gd name="connsiteY11" fmla="*/ 4863252 h 8315311"/>
              <a:gd name="connsiteX12" fmla="*/ 2946904 w 3902543"/>
              <a:gd name="connsiteY12" fmla="*/ 4863295 h 8315311"/>
              <a:gd name="connsiteX13" fmla="*/ 3018713 w 3902543"/>
              <a:gd name="connsiteY13" fmla="*/ 4875104 h 8315311"/>
              <a:gd name="connsiteX14" fmla="*/ 3218660 w 3902543"/>
              <a:gd name="connsiteY14" fmla="*/ 4974435 h 8315311"/>
              <a:gd name="connsiteX15" fmla="*/ 3218744 w 3902543"/>
              <a:gd name="connsiteY15" fmla="*/ 4974512 h 8315311"/>
              <a:gd name="connsiteX16" fmla="*/ 3293068 w 3902543"/>
              <a:gd name="connsiteY16" fmla="*/ 5045260 h 8315311"/>
              <a:gd name="connsiteX17" fmla="*/ 3311938 w 3902543"/>
              <a:gd name="connsiteY17" fmla="*/ 5068405 h 8315311"/>
              <a:gd name="connsiteX18" fmla="*/ 3354017 w 3902543"/>
              <a:gd name="connsiteY18" fmla="*/ 5128672 h 8315311"/>
              <a:gd name="connsiteX19" fmla="*/ 3368860 w 3902543"/>
              <a:gd name="connsiteY19" fmla="*/ 5153707 h 8315311"/>
              <a:gd name="connsiteX20" fmla="*/ 3408000 w 3902543"/>
              <a:gd name="connsiteY20" fmla="*/ 5242971 h 8315311"/>
              <a:gd name="connsiteX21" fmla="*/ 3408042 w 3902543"/>
              <a:gd name="connsiteY21" fmla="*/ 5243075 h 8315311"/>
              <a:gd name="connsiteX22" fmla="*/ 3432113 w 3902543"/>
              <a:gd name="connsiteY22" fmla="*/ 5363801 h 8315311"/>
              <a:gd name="connsiteX23" fmla="*/ 3433242 w 3902543"/>
              <a:gd name="connsiteY23" fmla="*/ 5401980 h 8315311"/>
              <a:gd name="connsiteX24" fmla="*/ 3429583 w 3902543"/>
              <a:gd name="connsiteY24" fmla="*/ 5488155 h 8315311"/>
              <a:gd name="connsiteX25" fmla="*/ 3422577 w 3902543"/>
              <a:gd name="connsiteY25" fmla="*/ 5530748 h 8315311"/>
              <a:gd name="connsiteX26" fmla="*/ 3397964 w 3902543"/>
              <a:gd name="connsiteY26" fmla="*/ 5614624 h 8315311"/>
              <a:gd name="connsiteX27" fmla="*/ 3384049 w 3902543"/>
              <a:gd name="connsiteY27" fmla="*/ 5651669 h 8315311"/>
              <a:gd name="connsiteX28" fmla="*/ 3317877 w 3902543"/>
              <a:gd name="connsiteY28" fmla="*/ 5763328 h 8315311"/>
              <a:gd name="connsiteX29" fmla="*/ 1869136 w 3902543"/>
              <a:gd name="connsiteY29" fmla="*/ 7628907 h 8315311"/>
              <a:gd name="connsiteX30" fmla="*/ 1080241 w 3902543"/>
              <a:gd name="connsiteY30" fmla="*/ 7728124 h 8315311"/>
              <a:gd name="connsiteX31" fmla="*/ 864058 w 3902543"/>
              <a:gd name="connsiteY31" fmla="*/ 7246400 h 8315311"/>
              <a:gd name="connsiteX32" fmla="*/ 868617 w 3902543"/>
              <a:gd name="connsiteY32" fmla="*/ 7218676 h 8315311"/>
              <a:gd name="connsiteX33" fmla="*/ 441448 w 3902543"/>
              <a:gd name="connsiteY33" fmla="*/ 6915647 h 8315311"/>
              <a:gd name="connsiteX34" fmla="*/ 398894 w 3902543"/>
              <a:gd name="connsiteY34" fmla="*/ 7028945 h 8315311"/>
              <a:gd name="connsiteX35" fmla="*/ 760074 w 3902543"/>
              <a:gd name="connsiteY35" fmla="*/ 8100300 h 8315311"/>
              <a:gd name="connsiteX36" fmla="*/ 760073 w 3902543"/>
              <a:gd name="connsiteY36" fmla="*/ 8100298 h 8315311"/>
              <a:gd name="connsiteX37" fmla="*/ 2195148 w 3902543"/>
              <a:gd name="connsiteY37" fmla="*/ 7919812 h 8315311"/>
              <a:gd name="connsiteX38" fmla="*/ 3630471 w 3902543"/>
              <a:gd name="connsiteY38" fmla="*/ 6071514 h 8315311"/>
              <a:gd name="connsiteX39" fmla="*/ 3658730 w 3902543"/>
              <a:gd name="connsiteY39" fmla="*/ 6030659 h 8315311"/>
              <a:gd name="connsiteX40" fmla="*/ 3668957 w 3902543"/>
              <a:gd name="connsiteY40" fmla="*/ 6018266 h 8315311"/>
              <a:gd name="connsiteX41" fmla="*/ 3674982 w 3902543"/>
              <a:gd name="connsiteY41" fmla="*/ 6007163 h 8315311"/>
              <a:gd name="connsiteX42" fmla="*/ 3695551 w 3902543"/>
              <a:gd name="connsiteY42" fmla="*/ 5977428 h 8315311"/>
              <a:gd name="connsiteX43" fmla="*/ 3748769 w 3902543"/>
              <a:gd name="connsiteY43" fmla="*/ 5878778 h 8315311"/>
              <a:gd name="connsiteX44" fmla="*/ 3760891 w 3902543"/>
              <a:gd name="connsiteY44" fmla="*/ 5848890 h 8315311"/>
              <a:gd name="connsiteX45" fmla="*/ 3763253 w 3902543"/>
              <a:gd name="connsiteY45" fmla="*/ 5844538 h 8315311"/>
              <a:gd name="connsiteX46" fmla="*/ 3765200 w 3902543"/>
              <a:gd name="connsiteY46" fmla="*/ 5838262 h 8315311"/>
              <a:gd name="connsiteX47" fmla="*/ 3790244 w 3902543"/>
              <a:gd name="connsiteY47" fmla="*/ 5776511 h 8315311"/>
              <a:gd name="connsiteX48" fmla="*/ 3825650 w 3902543"/>
              <a:gd name="connsiteY48" fmla="*/ 5243936 h 8315311"/>
              <a:gd name="connsiteX49" fmla="*/ 3794491 w 3902543"/>
              <a:gd name="connsiteY49" fmla="*/ 5125121 h 8315311"/>
              <a:gd name="connsiteX50" fmla="*/ 3773198 w 3902543"/>
              <a:gd name="connsiteY50" fmla="*/ 5073146 h 8315311"/>
              <a:gd name="connsiteX51" fmla="*/ 3772686 w 3902543"/>
              <a:gd name="connsiteY51" fmla="*/ 5071423 h 8315311"/>
              <a:gd name="connsiteX52" fmla="*/ 3771575 w 3902543"/>
              <a:gd name="connsiteY52" fmla="*/ 5069187 h 8315311"/>
              <a:gd name="connsiteX53" fmla="*/ 3738334 w 3902543"/>
              <a:gd name="connsiteY53" fmla="*/ 4988052 h 8315311"/>
              <a:gd name="connsiteX54" fmla="*/ 3449985 w 3902543"/>
              <a:gd name="connsiteY54" fmla="*/ 4636438 h 8315311"/>
              <a:gd name="connsiteX55" fmla="*/ 3449984 w 3902543"/>
              <a:gd name="connsiteY55" fmla="*/ 4636438 h 8315311"/>
              <a:gd name="connsiteX56" fmla="*/ 2866636 w 3902543"/>
              <a:gd name="connsiteY56" fmla="*/ 4422336 h 8315311"/>
              <a:gd name="connsiteX57" fmla="*/ 2789950 w 3902543"/>
              <a:gd name="connsiteY57" fmla="*/ 4423692 h 8315311"/>
              <a:gd name="connsiteX58" fmla="*/ 2327210 w 3902543"/>
              <a:gd name="connsiteY58" fmla="*/ 4423692 h 8315311"/>
              <a:gd name="connsiteX59" fmla="*/ 2329981 w 3902543"/>
              <a:gd name="connsiteY59" fmla="*/ 4425658 h 8315311"/>
              <a:gd name="connsiteX60" fmla="*/ 972933 w 3902543"/>
              <a:gd name="connsiteY60" fmla="*/ 4425659 h 8315311"/>
              <a:gd name="connsiteX61" fmla="*/ 365556 w 3902543"/>
              <a:gd name="connsiteY61" fmla="*/ 3818281 h 8315311"/>
              <a:gd name="connsiteX62" fmla="*/ 850525 w 3902543"/>
              <a:gd name="connsiteY62" fmla="*/ 3223245 h 8315311"/>
              <a:gd name="connsiteX63" fmla="*/ 918676 w 3902543"/>
              <a:gd name="connsiteY63" fmla="*/ 3216374 h 8315311"/>
              <a:gd name="connsiteX64" fmla="*/ 2692447 w 3902543"/>
              <a:gd name="connsiteY64" fmla="*/ 3216374 h 8315311"/>
              <a:gd name="connsiteX65" fmla="*/ 3702890 w 3902543"/>
              <a:gd name="connsiteY65" fmla="*/ 2205931 h 8315311"/>
              <a:gd name="connsiteX66" fmla="*/ 3702890 w 3902543"/>
              <a:gd name="connsiteY66" fmla="*/ 826277 h 831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02543" h="8315311">
                <a:moveTo>
                  <a:pt x="3902543" y="828016"/>
                </a:moveTo>
                <a:lnTo>
                  <a:pt x="3481392" y="0"/>
                </a:lnTo>
                <a:lnTo>
                  <a:pt x="3045878" y="820553"/>
                </a:lnTo>
                <a:lnTo>
                  <a:pt x="3250338" y="822334"/>
                </a:lnTo>
                <a:lnTo>
                  <a:pt x="3250339" y="2191529"/>
                </a:lnTo>
                <a:cubicBezTo>
                  <a:pt x="3250339" y="2496741"/>
                  <a:pt x="3033844" y="2751389"/>
                  <a:pt x="2746042" y="2810280"/>
                </a:cubicBezTo>
                <a:lnTo>
                  <a:pt x="2671842" y="2817761"/>
                </a:lnTo>
                <a:lnTo>
                  <a:pt x="1022746" y="2817761"/>
                </a:lnTo>
                <a:cubicBezTo>
                  <a:pt x="457899" y="2817760"/>
                  <a:pt x="0" y="3275660"/>
                  <a:pt x="0" y="3840507"/>
                </a:cubicBezTo>
                <a:lnTo>
                  <a:pt x="0" y="3840506"/>
                </a:lnTo>
                <a:cubicBezTo>
                  <a:pt x="0" y="4405352"/>
                  <a:pt x="457899" y="4863252"/>
                  <a:pt x="1022746" y="4863252"/>
                </a:cubicBezTo>
                <a:lnTo>
                  <a:pt x="2946847" y="4863252"/>
                </a:lnTo>
                <a:lnTo>
                  <a:pt x="2946904" y="4863295"/>
                </a:lnTo>
                <a:lnTo>
                  <a:pt x="3018713" y="4875104"/>
                </a:lnTo>
                <a:cubicBezTo>
                  <a:pt x="3089291" y="4893889"/>
                  <a:pt x="3157349" y="4926822"/>
                  <a:pt x="3218660" y="4974435"/>
                </a:cubicBezTo>
                <a:lnTo>
                  <a:pt x="3218744" y="4974512"/>
                </a:lnTo>
                <a:lnTo>
                  <a:pt x="3293068" y="5045260"/>
                </a:lnTo>
                <a:lnTo>
                  <a:pt x="3311938" y="5068405"/>
                </a:lnTo>
                <a:lnTo>
                  <a:pt x="3354017" y="5128672"/>
                </a:lnTo>
                <a:lnTo>
                  <a:pt x="3368860" y="5153707"/>
                </a:lnTo>
                <a:lnTo>
                  <a:pt x="3408000" y="5242971"/>
                </a:lnTo>
                <a:lnTo>
                  <a:pt x="3408042" y="5243075"/>
                </a:lnTo>
                <a:lnTo>
                  <a:pt x="3432113" y="5363801"/>
                </a:lnTo>
                <a:lnTo>
                  <a:pt x="3433242" y="5401980"/>
                </a:lnTo>
                <a:lnTo>
                  <a:pt x="3429583" y="5488155"/>
                </a:lnTo>
                <a:lnTo>
                  <a:pt x="3422577" y="5530748"/>
                </a:lnTo>
                <a:lnTo>
                  <a:pt x="3397964" y="5614624"/>
                </a:lnTo>
                <a:lnTo>
                  <a:pt x="3384049" y="5651669"/>
                </a:lnTo>
                <a:lnTo>
                  <a:pt x="3317877" y="5763328"/>
                </a:lnTo>
                <a:lnTo>
                  <a:pt x="1869136" y="7628907"/>
                </a:lnTo>
                <a:cubicBezTo>
                  <a:pt x="1678686" y="7874153"/>
                  <a:pt x="1325485" y="7918575"/>
                  <a:pt x="1080241" y="7728124"/>
                </a:cubicBezTo>
                <a:cubicBezTo>
                  <a:pt x="926963" y="7609095"/>
                  <a:pt x="852131" y="7426489"/>
                  <a:pt x="864058" y="7246400"/>
                </a:cubicBezTo>
                <a:lnTo>
                  <a:pt x="868617" y="7218676"/>
                </a:lnTo>
                <a:lnTo>
                  <a:pt x="441448" y="6915647"/>
                </a:lnTo>
                <a:lnTo>
                  <a:pt x="398894" y="7028945"/>
                </a:lnTo>
                <a:cubicBezTo>
                  <a:pt x="296376" y="7414097"/>
                  <a:pt x="425479" y="7840465"/>
                  <a:pt x="760074" y="8100300"/>
                </a:cubicBezTo>
                <a:lnTo>
                  <a:pt x="760073" y="8100298"/>
                </a:lnTo>
                <a:cubicBezTo>
                  <a:pt x="1206198" y="8446745"/>
                  <a:pt x="1848702" y="8365938"/>
                  <a:pt x="2195148" y="7919812"/>
                </a:cubicBezTo>
                <a:lnTo>
                  <a:pt x="3630471" y="6071514"/>
                </a:lnTo>
                <a:lnTo>
                  <a:pt x="3658730" y="6030659"/>
                </a:lnTo>
                <a:lnTo>
                  <a:pt x="3668957" y="6018266"/>
                </a:lnTo>
                <a:lnTo>
                  <a:pt x="3674982" y="6007163"/>
                </a:lnTo>
                <a:lnTo>
                  <a:pt x="3695551" y="5977428"/>
                </a:lnTo>
                <a:cubicBezTo>
                  <a:pt x="3715260" y="5945253"/>
                  <a:pt x="3732993" y="5912317"/>
                  <a:pt x="3748769" y="5878778"/>
                </a:cubicBezTo>
                <a:lnTo>
                  <a:pt x="3760891" y="5848890"/>
                </a:lnTo>
                <a:lnTo>
                  <a:pt x="3763253" y="5844538"/>
                </a:lnTo>
                <a:lnTo>
                  <a:pt x="3765200" y="5838262"/>
                </a:lnTo>
                <a:lnTo>
                  <a:pt x="3790244" y="5776511"/>
                </a:lnTo>
                <a:cubicBezTo>
                  <a:pt x="3849653" y="5603576"/>
                  <a:pt x="3860630" y="5419496"/>
                  <a:pt x="3825650" y="5243936"/>
                </a:cubicBezTo>
                <a:cubicBezTo>
                  <a:pt x="3817656" y="5203807"/>
                  <a:pt x="3807259" y="5164124"/>
                  <a:pt x="3794491" y="5125121"/>
                </a:cubicBezTo>
                <a:lnTo>
                  <a:pt x="3773198" y="5073146"/>
                </a:lnTo>
                <a:lnTo>
                  <a:pt x="3772686" y="5071423"/>
                </a:lnTo>
                <a:lnTo>
                  <a:pt x="3771575" y="5069187"/>
                </a:lnTo>
                <a:lnTo>
                  <a:pt x="3738334" y="4988052"/>
                </a:lnTo>
                <a:cubicBezTo>
                  <a:pt x="3672033" y="4854731"/>
                  <a:pt x="3575458" y="4733875"/>
                  <a:pt x="3449985" y="4636438"/>
                </a:cubicBezTo>
                <a:lnTo>
                  <a:pt x="3449984" y="4636438"/>
                </a:lnTo>
                <a:cubicBezTo>
                  <a:pt x="3275716" y="4501107"/>
                  <a:pt x="3071483" y="4430971"/>
                  <a:pt x="2866636" y="4422336"/>
                </a:cubicBezTo>
                <a:lnTo>
                  <a:pt x="2789950" y="4423692"/>
                </a:lnTo>
                <a:lnTo>
                  <a:pt x="2327210" y="4423692"/>
                </a:lnTo>
                <a:lnTo>
                  <a:pt x="2329981" y="4425658"/>
                </a:lnTo>
                <a:lnTo>
                  <a:pt x="972933" y="4425659"/>
                </a:lnTo>
                <a:cubicBezTo>
                  <a:pt x="637487" y="4425660"/>
                  <a:pt x="365555" y="4153727"/>
                  <a:pt x="365556" y="3818281"/>
                </a:cubicBezTo>
                <a:cubicBezTo>
                  <a:pt x="365556" y="3524765"/>
                  <a:pt x="573754" y="3279879"/>
                  <a:pt x="850525" y="3223245"/>
                </a:cubicBezTo>
                <a:lnTo>
                  <a:pt x="918676" y="3216374"/>
                </a:lnTo>
                <a:lnTo>
                  <a:pt x="2692447" y="3216374"/>
                </a:lnTo>
                <a:cubicBezTo>
                  <a:pt x="3250499" y="3216374"/>
                  <a:pt x="3702890" y="2763983"/>
                  <a:pt x="3702890" y="2205931"/>
                </a:cubicBezTo>
                <a:lnTo>
                  <a:pt x="3702890" y="826277"/>
                </a:lnTo>
                <a:close/>
              </a:path>
            </a:pathLst>
          </a:custGeom>
          <a:gradFill>
            <a:gsLst>
              <a:gs pos="100000">
                <a:schemeClr val="bg1"/>
              </a:gs>
              <a:gs pos="0">
                <a:srgbClr val="E0E0E0"/>
              </a:gs>
            </a:gsLst>
            <a:lin ang="8100000" scaled="0"/>
          </a:gra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66C35058-8F0B-43D3-99BC-56D8A5995B5C}"/>
              </a:ext>
            </a:extLst>
          </p:cNvPr>
          <p:cNvSpPr/>
          <p:nvPr/>
        </p:nvSpPr>
        <p:spPr>
          <a:xfrm>
            <a:off x="2442663" y="3797610"/>
            <a:ext cx="607469" cy="6060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p>
        </p:txBody>
      </p:sp>
      <p:sp>
        <p:nvSpPr>
          <p:cNvPr id="34" name="椭圆 33">
            <a:extLst>
              <a:ext uri="{FF2B5EF4-FFF2-40B4-BE49-F238E27FC236}">
                <a16:creationId xmlns:a16="http://schemas.microsoft.com/office/drawing/2014/main" id="{4367F4CF-E4CA-456A-A728-D5E17588E575}"/>
              </a:ext>
            </a:extLst>
          </p:cNvPr>
          <p:cNvSpPr/>
          <p:nvPr/>
        </p:nvSpPr>
        <p:spPr>
          <a:xfrm>
            <a:off x="3285659" y="2876284"/>
            <a:ext cx="607469" cy="6060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D7283FD-0750-48EC-BA9D-45F45DE896C1}"/>
              </a:ext>
            </a:extLst>
          </p:cNvPr>
          <p:cNvSpPr/>
          <p:nvPr/>
        </p:nvSpPr>
        <p:spPr>
          <a:xfrm>
            <a:off x="4358281" y="3524031"/>
            <a:ext cx="607469" cy="6060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600B18D-3807-4C5F-8A9C-488E221828D7}"/>
              </a:ext>
            </a:extLst>
          </p:cNvPr>
          <p:cNvSpPr/>
          <p:nvPr/>
        </p:nvSpPr>
        <p:spPr>
          <a:xfrm>
            <a:off x="4969521" y="2543726"/>
            <a:ext cx="607469" cy="6060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DFA45C15-CC66-4D70-9241-4463EA50A9D1}"/>
              </a:ext>
            </a:extLst>
          </p:cNvPr>
          <p:cNvSpPr txBox="1"/>
          <p:nvPr/>
        </p:nvSpPr>
        <p:spPr>
          <a:xfrm>
            <a:off x="2439751" y="3885173"/>
            <a:ext cx="952766" cy="430887"/>
          </a:xfrm>
          <a:prstGeom prst="rect">
            <a:avLst/>
          </a:prstGeom>
          <a:noFill/>
        </p:spPr>
        <p:txBody>
          <a:bodyPr wrap="square" rtlCol="0">
            <a:spAutoFit/>
          </a:bodyPr>
          <a:lstStyle/>
          <a:p>
            <a:r>
              <a:rPr lang="zh-CN" altLang="en-US" sz="1100" b="1" dirty="0">
                <a:solidFill>
                  <a:schemeClr val="bg1"/>
                </a:solidFill>
                <a:latin typeface="+mj-ea"/>
                <a:ea typeface="+mj-ea"/>
              </a:rPr>
              <a:t>开放性</a:t>
            </a:r>
            <a:endParaRPr lang="en-US" altLang="zh-CN" sz="1100" b="1" dirty="0">
              <a:solidFill>
                <a:schemeClr val="bg1"/>
              </a:solidFill>
              <a:latin typeface="+mj-ea"/>
              <a:ea typeface="+mj-ea"/>
            </a:endParaRPr>
          </a:p>
          <a:p>
            <a:r>
              <a:rPr lang="en-US" altLang="zh-CN" sz="1100" b="1" dirty="0">
                <a:solidFill>
                  <a:schemeClr val="bg1"/>
                </a:solidFill>
                <a:latin typeface="+mj-ea"/>
                <a:ea typeface="+mj-ea"/>
              </a:rPr>
              <a:t>  </a:t>
            </a:r>
            <a:r>
              <a:rPr lang="zh-CN" altLang="en-US" sz="1100" b="1" dirty="0">
                <a:solidFill>
                  <a:schemeClr val="bg1"/>
                </a:solidFill>
                <a:latin typeface="+mj-ea"/>
                <a:ea typeface="+mj-ea"/>
              </a:rPr>
              <a:t>接口</a:t>
            </a:r>
          </a:p>
        </p:txBody>
      </p:sp>
      <p:sp>
        <p:nvSpPr>
          <p:cNvPr id="41" name="文本框 40">
            <a:extLst>
              <a:ext uri="{FF2B5EF4-FFF2-40B4-BE49-F238E27FC236}">
                <a16:creationId xmlns:a16="http://schemas.microsoft.com/office/drawing/2014/main" id="{AEB4FDCA-DB01-4197-9F85-39566F4B7747}"/>
              </a:ext>
            </a:extLst>
          </p:cNvPr>
          <p:cNvSpPr txBox="1"/>
          <p:nvPr/>
        </p:nvSpPr>
        <p:spPr>
          <a:xfrm>
            <a:off x="3285659" y="2984795"/>
            <a:ext cx="952766" cy="430887"/>
          </a:xfrm>
          <a:prstGeom prst="rect">
            <a:avLst/>
          </a:prstGeom>
          <a:noFill/>
        </p:spPr>
        <p:txBody>
          <a:bodyPr wrap="square" rtlCol="0">
            <a:spAutoFit/>
          </a:bodyPr>
          <a:lstStyle/>
          <a:p>
            <a:r>
              <a:rPr lang="zh-CN" altLang="en-US" sz="1100" b="1" dirty="0">
                <a:solidFill>
                  <a:schemeClr val="bg1"/>
                </a:solidFill>
                <a:latin typeface="+mj-ea"/>
                <a:ea typeface="+mj-ea"/>
              </a:rPr>
              <a:t>  私有</a:t>
            </a:r>
            <a:endParaRPr lang="en-US" altLang="zh-CN" sz="1100" b="1" dirty="0">
              <a:solidFill>
                <a:schemeClr val="bg1"/>
              </a:solidFill>
              <a:latin typeface="+mj-ea"/>
              <a:ea typeface="+mj-ea"/>
            </a:endParaRPr>
          </a:p>
          <a:p>
            <a:r>
              <a:rPr lang="en-US" altLang="zh-CN" sz="1100" b="1" dirty="0">
                <a:solidFill>
                  <a:schemeClr val="bg1"/>
                </a:solidFill>
                <a:latin typeface="+mj-ea"/>
                <a:ea typeface="+mj-ea"/>
              </a:rPr>
              <a:t>  </a:t>
            </a:r>
            <a:r>
              <a:rPr lang="zh-CN" altLang="en-US" sz="1100" b="1" dirty="0">
                <a:solidFill>
                  <a:schemeClr val="bg1"/>
                </a:solidFill>
                <a:latin typeface="+mj-ea"/>
                <a:ea typeface="+mj-ea"/>
              </a:rPr>
              <a:t>特性</a:t>
            </a:r>
            <a:endParaRPr lang="en-US" altLang="zh-CN" sz="1100" b="1" dirty="0">
              <a:solidFill>
                <a:schemeClr val="bg1"/>
              </a:solidFill>
              <a:latin typeface="+mj-ea"/>
              <a:ea typeface="+mj-ea"/>
            </a:endParaRPr>
          </a:p>
        </p:txBody>
      </p:sp>
      <p:sp>
        <p:nvSpPr>
          <p:cNvPr id="43" name="文本框 42">
            <a:extLst>
              <a:ext uri="{FF2B5EF4-FFF2-40B4-BE49-F238E27FC236}">
                <a16:creationId xmlns:a16="http://schemas.microsoft.com/office/drawing/2014/main" id="{BED494B1-7FA0-4B26-BAE0-DB3BF8FA8B76}"/>
              </a:ext>
            </a:extLst>
          </p:cNvPr>
          <p:cNvSpPr txBox="1"/>
          <p:nvPr/>
        </p:nvSpPr>
        <p:spPr>
          <a:xfrm>
            <a:off x="5048345" y="2654170"/>
            <a:ext cx="952766" cy="600164"/>
          </a:xfrm>
          <a:prstGeom prst="rect">
            <a:avLst/>
          </a:prstGeom>
          <a:noFill/>
        </p:spPr>
        <p:txBody>
          <a:bodyPr wrap="square" rtlCol="0">
            <a:spAutoFit/>
          </a:bodyPr>
          <a:lstStyle/>
          <a:p>
            <a:r>
              <a:rPr lang="zh-CN" altLang="en-US" sz="1100" b="1" dirty="0">
                <a:solidFill>
                  <a:schemeClr val="bg1"/>
                </a:solidFill>
                <a:latin typeface="+mj-ea"/>
                <a:ea typeface="+mj-ea"/>
              </a:rPr>
              <a:t>升级  </a:t>
            </a:r>
            <a:endParaRPr lang="en-US" altLang="zh-CN" sz="1100" b="1" dirty="0">
              <a:solidFill>
                <a:schemeClr val="bg1"/>
              </a:solidFill>
              <a:latin typeface="+mj-ea"/>
              <a:ea typeface="+mj-ea"/>
            </a:endParaRPr>
          </a:p>
          <a:p>
            <a:r>
              <a:rPr lang="zh-CN" altLang="en-US" sz="1100" b="1" dirty="0">
                <a:solidFill>
                  <a:schemeClr val="bg1"/>
                </a:solidFill>
                <a:latin typeface="+mj-ea"/>
                <a:ea typeface="+mj-ea"/>
              </a:rPr>
              <a:t>拓展</a:t>
            </a:r>
            <a:endParaRPr lang="en-US" altLang="zh-CN" sz="1100" b="1" dirty="0">
              <a:solidFill>
                <a:schemeClr val="bg1"/>
              </a:solidFill>
              <a:latin typeface="+mj-ea"/>
              <a:ea typeface="+mj-ea"/>
            </a:endParaRPr>
          </a:p>
          <a:p>
            <a:endParaRPr lang="en-US" altLang="zh-CN" sz="1100" b="1" dirty="0">
              <a:solidFill>
                <a:schemeClr val="bg1"/>
              </a:solidFill>
              <a:latin typeface="+mj-ea"/>
              <a:ea typeface="+mj-ea"/>
            </a:endParaRPr>
          </a:p>
        </p:txBody>
      </p:sp>
      <p:sp>
        <p:nvSpPr>
          <p:cNvPr id="45" name="文本框 44">
            <a:extLst>
              <a:ext uri="{FF2B5EF4-FFF2-40B4-BE49-F238E27FC236}">
                <a16:creationId xmlns:a16="http://schemas.microsoft.com/office/drawing/2014/main" id="{2ECAB03E-19EA-4289-8A1D-ABD6E2772616}"/>
              </a:ext>
            </a:extLst>
          </p:cNvPr>
          <p:cNvSpPr txBox="1"/>
          <p:nvPr/>
        </p:nvSpPr>
        <p:spPr>
          <a:xfrm>
            <a:off x="4370981" y="3642009"/>
            <a:ext cx="952766" cy="600164"/>
          </a:xfrm>
          <a:prstGeom prst="rect">
            <a:avLst/>
          </a:prstGeom>
          <a:noFill/>
        </p:spPr>
        <p:txBody>
          <a:bodyPr wrap="square" rtlCol="0">
            <a:spAutoFit/>
          </a:bodyPr>
          <a:lstStyle/>
          <a:p>
            <a:r>
              <a:rPr lang="zh-CN" altLang="en-US" sz="1100" b="1" dirty="0">
                <a:solidFill>
                  <a:schemeClr val="bg1"/>
                </a:solidFill>
                <a:latin typeface="+mj-ea"/>
                <a:ea typeface="+mj-ea"/>
              </a:rPr>
              <a:t>兼容性  </a:t>
            </a:r>
            <a:endParaRPr lang="en-US" altLang="zh-CN" sz="1100" b="1" dirty="0">
              <a:solidFill>
                <a:schemeClr val="bg1"/>
              </a:solidFill>
              <a:latin typeface="+mj-ea"/>
              <a:ea typeface="+mj-ea"/>
            </a:endParaRPr>
          </a:p>
          <a:p>
            <a:r>
              <a:rPr lang="zh-CN" altLang="en-US" sz="1100" b="1" dirty="0">
                <a:solidFill>
                  <a:schemeClr val="bg1"/>
                </a:solidFill>
                <a:latin typeface="+mj-ea"/>
                <a:ea typeface="+mj-ea"/>
              </a:rPr>
              <a:t> 适配</a:t>
            </a:r>
            <a:endParaRPr lang="en-US" altLang="zh-CN" sz="1100" b="1" dirty="0">
              <a:solidFill>
                <a:schemeClr val="bg1"/>
              </a:solidFill>
              <a:latin typeface="+mj-ea"/>
              <a:ea typeface="+mj-ea"/>
            </a:endParaRPr>
          </a:p>
          <a:p>
            <a:endParaRPr lang="en-US" altLang="zh-CN" sz="1100" b="1" dirty="0">
              <a:solidFill>
                <a:schemeClr val="bg1"/>
              </a:solidFill>
              <a:latin typeface="+mj-ea"/>
              <a:ea typeface="+mj-ea"/>
            </a:endParaRPr>
          </a:p>
        </p:txBody>
      </p:sp>
    </p:spTree>
    <p:extLst>
      <p:ext uri="{BB962C8B-B14F-4D97-AF65-F5344CB8AC3E}">
        <p14:creationId xmlns:p14="http://schemas.microsoft.com/office/powerpoint/2010/main" val="1318653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 </a:t>
            </a:r>
            <a:r>
              <a:rPr lang="zh-CN" altLang="en-US" sz="2400" dirty="0">
                <a:solidFill>
                  <a:schemeClr val="bg1"/>
                </a:solidFill>
              </a:rPr>
              <a:t>特性：调度</a:t>
            </a:r>
            <a:r>
              <a:rPr lang="zh-CN" altLang="fr-FR" sz="2400" dirty="0">
                <a:solidFill>
                  <a:schemeClr val="bg1"/>
                </a:solidFill>
              </a:rPr>
              <a:t>场景拓展</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31</a:t>
            </a:fld>
            <a:endParaRPr lang="en-US" dirty="0"/>
          </a:p>
        </p:txBody>
      </p:sp>
      <p:sp>
        <p:nvSpPr>
          <p:cNvPr id="3" name="文本框 2">
            <a:extLst>
              <a:ext uri="{FF2B5EF4-FFF2-40B4-BE49-F238E27FC236}">
                <a16:creationId xmlns:a16="http://schemas.microsoft.com/office/drawing/2014/main" id="{FEAD30A7-998C-4CFA-94F7-4049B9730B9F}"/>
              </a:ext>
            </a:extLst>
          </p:cNvPr>
          <p:cNvSpPr txBox="1"/>
          <p:nvPr/>
        </p:nvSpPr>
        <p:spPr>
          <a:xfrm>
            <a:off x="364067" y="832426"/>
            <a:ext cx="7865533" cy="2774286"/>
          </a:xfrm>
          <a:prstGeom prst="rect">
            <a:avLst/>
          </a:prstGeom>
          <a:noFill/>
        </p:spPr>
        <p:txBody>
          <a:bodyPr wrap="square" rtlCol="0">
            <a:spAutoFit/>
          </a:bodyPr>
          <a:lstStyle/>
          <a:p>
            <a:pPr>
              <a:lnSpc>
                <a:spcPct val="150000"/>
              </a:lnSpc>
              <a:spcAft>
                <a:spcPts val="600"/>
              </a:spcAft>
            </a:pPr>
            <a:r>
              <a:rPr lang="zh-CN" altLang="en-US" sz="1200" dirty="0">
                <a:solidFill>
                  <a:schemeClr val="bg1"/>
                </a:solidFill>
                <a:latin typeface="+mj-ea"/>
                <a:ea typeface="+mj-ea"/>
              </a:rPr>
              <a:t>       提供</a:t>
            </a:r>
            <a:r>
              <a:rPr lang="en-US" altLang="zh-CN" sz="1200" dirty="0">
                <a:solidFill>
                  <a:schemeClr val="bg1"/>
                </a:solidFill>
                <a:latin typeface="+mj-ea"/>
                <a:ea typeface="+mj-ea"/>
              </a:rPr>
              <a:t>http client</a:t>
            </a:r>
            <a:r>
              <a:rPr lang="zh-CN" altLang="en-US" sz="1200" dirty="0">
                <a:solidFill>
                  <a:schemeClr val="bg1"/>
                </a:solidFill>
                <a:latin typeface="+mj-ea"/>
                <a:ea typeface="+mj-ea"/>
              </a:rPr>
              <a:t>用于平台内组件与</a:t>
            </a:r>
            <a:r>
              <a:rPr lang="en-US" altLang="zh-CN" sz="1200" dirty="0">
                <a:solidFill>
                  <a:schemeClr val="bg1"/>
                </a:solidFill>
                <a:latin typeface="+mj-ea"/>
                <a:ea typeface="+mj-ea"/>
              </a:rPr>
              <a:t>DScheduler</a:t>
            </a:r>
            <a:r>
              <a:rPr lang="zh-CN" altLang="en-US" sz="1200" dirty="0">
                <a:solidFill>
                  <a:schemeClr val="bg1"/>
                </a:solidFill>
                <a:latin typeface="+mj-ea"/>
                <a:ea typeface="+mj-ea"/>
              </a:rPr>
              <a:t>交互。多数情况下，平台内业务都倾向于通过消息触发的方式与调度进行交互，通过</a:t>
            </a:r>
            <a:r>
              <a:rPr lang="en-US" altLang="zh-CN" sz="1200" dirty="0">
                <a:solidFill>
                  <a:schemeClr val="bg1"/>
                </a:solidFill>
                <a:latin typeface="+mj-ea"/>
                <a:ea typeface="+mj-ea"/>
              </a:rPr>
              <a:t>http client</a:t>
            </a:r>
            <a:r>
              <a:rPr lang="zh-CN" altLang="en-US" sz="1200" dirty="0">
                <a:solidFill>
                  <a:schemeClr val="bg1"/>
                </a:solidFill>
                <a:latin typeface="+mj-ea"/>
                <a:ea typeface="+mj-ea"/>
              </a:rPr>
              <a:t>调度可以将核心功能完全释放到平台侧，对于上层业务来说甚至不感知调度的存在。</a:t>
            </a:r>
            <a:endParaRPr lang="en-US" altLang="zh-CN" sz="1200" dirty="0">
              <a:solidFill>
                <a:schemeClr val="bg1"/>
              </a:solidFill>
              <a:latin typeface="+mj-ea"/>
              <a:ea typeface="+mj-ea"/>
            </a:endParaRPr>
          </a:p>
          <a:p>
            <a:pPr>
              <a:lnSpc>
                <a:spcPct val="150000"/>
              </a:lnSpc>
              <a:spcAft>
                <a:spcPts val="1200"/>
              </a:spcAft>
            </a:pPr>
            <a:endParaRPr lang="en-US" altLang="zh-CN" sz="1200" dirty="0">
              <a:latin typeface="+mj-ea"/>
              <a:ea typeface="+mj-ea"/>
            </a:endParaRPr>
          </a:p>
          <a:p>
            <a:pPr marL="285750" indent="-285750">
              <a:lnSpc>
                <a:spcPct val="150000"/>
              </a:lnSpc>
              <a:spcAft>
                <a:spcPts val="1200"/>
              </a:spcAft>
              <a:buFont typeface="Wingdings" panose="05000000000000000000" pitchFamily="2" charset="2"/>
              <a:buChar char="Ø"/>
            </a:pPr>
            <a:endParaRPr lang="en-US" altLang="zh-CN" sz="1200" dirty="0">
              <a:latin typeface="+mj-ea"/>
              <a:ea typeface="+mj-ea"/>
            </a:endParaRPr>
          </a:p>
          <a:p>
            <a:pPr marL="285750" indent="-285750">
              <a:lnSpc>
                <a:spcPct val="150000"/>
              </a:lnSpc>
              <a:spcAft>
                <a:spcPts val="1200"/>
              </a:spcAft>
              <a:buFont typeface="Wingdings" panose="05000000000000000000" pitchFamily="2" charset="2"/>
              <a:buChar char="Ø"/>
            </a:pPr>
            <a:endParaRPr lang="en-US" altLang="zh-CN" sz="1200" dirty="0">
              <a:latin typeface="+mj-ea"/>
              <a:ea typeface="+mj-ea"/>
            </a:endParaRPr>
          </a:p>
          <a:p>
            <a:pPr>
              <a:lnSpc>
                <a:spcPct val="150000"/>
              </a:lnSpc>
              <a:spcAft>
                <a:spcPts val="1200"/>
              </a:spcAft>
            </a:pPr>
            <a:endParaRPr lang="en-US" altLang="zh-CN" sz="1200" dirty="0">
              <a:solidFill>
                <a:schemeClr val="bg1"/>
              </a:solidFill>
              <a:latin typeface="+mj-ea"/>
              <a:ea typeface="+mj-ea"/>
            </a:endParaRPr>
          </a:p>
          <a:p>
            <a:pPr>
              <a:lnSpc>
                <a:spcPct val="150000"/>
              </a:lnSpc>
              <a:spcAft>
                <a:spcPts val="1200"/>
              </a:spcAft>
            </a:pPr>
            <a:endParaRPr lang="en-US" altLang="zh-CN" sz="1600" dirty="0">
              <a:latin typeface="微软雅黑 Light" panose="020B0502040204020203" pitchFamily="34" charset="-122"/>
              <a:ea typeface="微软雅黑 Light" panose="020B0502040204020203" pitchFamily="34" charset="-122"/>
            </a:endParaRPr>
          </a:p>
        </p:txBody>
      </p:sp>
      <p:cxnSp>
        <p:nvCxnSpPr>
          <p:cNvPr id="6" name="直接箭头连接符 5">
            <a:extLst>
              <a:ext uri="{FF2B5EF4-FFF2-40B4-BE49-F238E27FC236}">
                <a16:creationId xmlns:a16="http://schemas.microsoft.com/office/drawing/2014/main" id="{1EA70431-CBD1-4DD6-BA32-040C3B63EDFD}"/>
              </a:ext>
            </a:extLst>
          </p:cNvPr>
          <p:cNvCxnSpPr/>
          <p:nvPr/>
        </p:nvCxnSpPr>
        <p:spPr>
          <a:xfrm flipH="1">
            <a:off x="1986322" y="2690784"/>
            <a:ext cx="975781"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7" name="矩形 6">
            <a:extLst>
              <a:ext uri="{FF2B5EF4-FFF2-40B4-BE49-F238E27FC236}">
                <a16:creationId xmlns:a16="http://schemas.microsoft.com/office/drawing/2014/main" id="{F81937A7-D2FB-4B8F-B454-4D91F8BF15A6}"/>
              </a:ext>
            </a:extLst>
          </p:cNvPr>
          <p:cNvSpPr/>
          <p:nvPr/>
        </p:nvSpPr>
        <p:spPr>
          <a:xfrm>
            <a:off x="2962102" y="2415619"/>
            <a:ext cx="1016000" cy="6688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调度</a:t>
            </a:r>
          </a:p>
        </p:txBody>
      </p:sp>
      <p:sp>
        <p:nvSpPr>
          <p:cNvPr id="8" name="矩形 7">
            <a:extLst>
              <a:ext uri="{FF2B5EF4-FFF2-40B4-BE49-F238E27FC236}">
                <a16:creationId xmlns:a16="http://schemas.microsoft.com/office/drawing/2014/main" id="{801435AF-CBA1-4F55-B8A6-C76AC18191CC}"/>
              </a:ext>
            </a:extLst>
          </p:cNvPr>
          <p:cNvSpPr/>
          <p:nvPr/>
        </p:nvSpPr>
        <p:spPr>
          <a:xfrm>
            <a:off x="4909434" y="2415619"/>
            <a:ext cx="1016000" cy="6688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平台</a:t>
            </a:r>
          </a:p>
        </p:txBody>
      </p:sp>
      <p:pic>
        <p:nvPicPr>
          <p:cNvPr id="9" name="图形 8" descr="用户">
            <a:extLst>
              <a:ext uri="{FF2B5EF4-FFF2-40B4-BE49-F238E27FC236}">
                <a16:creationId xmlns:a16="http://schemas.microsoft.com/office/drawing/2014/main" id="{8CE9A822-8751-451C-9D8B-BE905D30D0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700" y="1822864"/>
            <a:ext cx="914400" cy="914400"/>
          </a:xfrm>
          <a:prstGeom prst="rect">
            <a:avLst/>
          </a:prstGeom>
        </p:spPr>
      </p:pic>
      <p:pic>
        <p:nvPicPr>
          <p:cNvPr id="10" name="图形 9" descr="用户">
            <a:extLst>
              <a:ext uri="{FF2B5EF4-FFF2-40B4-BE49-F238E27FC236}">
                <a16:creationId xmlns:a16="http://schemas.microsoft.com/office/drawing/2014/main" id="{57AD6D78-B22F-475D-BCF8-A86C28DDD5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700" y="2775832"/>
            <a:ext cx="914400" cy="914400"/>
          </a:xfrm>
          <a:prstGeom prst="rect">
            <a:avLst/>
          </a:prstGeom>
        </p:spPr>
      </p:pic>
      <p:cxnSp>
        <p:nvCxnSpPr>
          <p:cNvPr id="11" name="直接箭头连接符 10">
            <a:extLst>
              <a:ext uri="{FF2B5EF4-FFF2-40B4-BE49-F238E27FC236}">
                <a16:creationId xmlns:a16="http://schemas.microsoft.com/office/drawing/2014/main" id="{E16AD045-477A-4E7D-9C8D-82AB8611431A}"/>
              </a:ext>
            </a:extLst>
          </p:cNvPr>
          <p:cNvCxnSpPr/>
          <p:nvPr/>
        </p:nvCxnSpPr>
        <p:spPr>
          <a:xfrm>
            <a:off x="3783367" y="2686556"/>
            <a:ext cx="1126067"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12" name="直接箭头连接符 11">
            <a:extLst>
              <a:ext uri="{FF2B5EF4-FFF2-40B4-BE49-F238E27FC236}">
                <a16:creationId xmlns:a16="http://schemas.microsoft.com/office/drawing/2014/main" id="{7F4EC504-A943-45DD-8244-F7F349171396}"/>
              </a:ext>
            </a:extLst>
          </p:cNvPr>
          <p:cNvCxnSpPr/>
          <p:nvPr/>
        </p:nvCxnSpPr>
        <p:spPr>
          <a:xfrm flipH="1">
            <a:off x="3978102" y="2830484"/>
            <a:ext cx="931333" cy="84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2B4A50-845F-457F-9E3F-B135A558ECD9}"/>
              </a:ext>
            </a:extLst>
          </p:cNvPr>
          <p:cNvCxnSpPr/>
          <p:nvPr/>
        </p:nvCxnSpPr>
        <p:spPr>
          <a:xfrm flipV="1">
            <a:off x="5925434" y="2288619"/>
            <a:ext cx="694266" cy="30480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9C631DE-679D-435C-ABAA-7AC06BEBEB88}"/>
              </a:ext>
            </a:extLst>
          </p:cNvPr>
          <p:cNvCxnSpPr>
            <a:endCxn id="8" idx="3"/>
          </p:cNvCxnSpPr>
          <p:nvPr/>
        </p:nvCxnSpPr>
        <p:spPr>
          <a:xfrm flipH="1">
            <a:off x="5925434" y="2407152"/>
            <a:ext cx="694266" cy="34290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CE3EFAE-452B-488D-9D6E-DACAB9738B19}"/>
              </a:ext>
            </a:extLst>
          </p:cNvPr>
          <p:cNvCxnSpPr/>
          <p:nvPr/>
        </p:nvCxnSpPr>
        <p:spPr>
          <a:xfrm>
            <a:off x="5925434" y="2872819"/>
            <a:ext cx="694266" cy="1777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9984B20-F767-4016-A6B5-ECCC9DB77BC8}"/>
              </a:ext>
            </a:extLst>
          </p:cNvPr>
          <p:cNvCxnSpPr/>
          <p:nvPr/>
        </p:nvCxnSpPr>
        <p:spPr>
          <a:xfrm flipH="1" flipV="1">
            <a:off x="5925434" y="2974415"/>
            <a:ext cx="694266" cy="18241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7" name="图形 16" descr="用户">
            <a:extLst>
              <a:ext uri="{FF2B5EF4-FFF2-40B4-BE49-F238E27FC236}">
                <a16:creationId xmlns:a16="http://schemas.microsoft.com/office/drawing/2014/main" id="{02DD7EBF-6A86-46F6-9CD4-1BAEEEF06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1069" y="2534154"/>
            <a:ext cx="431798" cy="431798"/>
          </a:xfrm>
          <a:prstGeom prst="rect">
            <a:avLst/>
          </a:prstGeom>
        </p:spPr>
      </p:pic>
      <p:cxnSp>
        <p:nvCxnSpPr>
          <p:cNvPr id="18" name="直接箭头连接符 17">
            <a:extLst>
              <a:ext uri="{FF2B5EF4-FFF2-40B4-BE49-F238E27FC236}">
                <a16:creationId xmlns:a16="http://schemas.microsoft.com/office/drawing/2014/main" id="{D16DE03F-E19E-45A8-B7D3-AA8D756048F5}"/>
              </a:ext>
            </a:extLst>
          </p:cNvPr>
          <p:cNvCxnSpPr/>
          <p:nvPr/>
        </p:nvCxnSpPr>
        <p:spPr>
          <a:xfrm>
            <a:off x="1986323" y="2838951"/>
            <a:ext cx="975780" cy="1"/>
          </a:xfrm>
          <a:prstGeom prst="straightConnector1">
            <a:avLst/>
          </a:prstGeom>
          <a:ln w="190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EC323104-9863-49ED-8702-0AB7D7103453}"/>
              </a:ext>
            </a:extLst>
          </p:cNvPr>
          <p:cNvSpPr txBox="1"/>
          <p:nvPr/>
        </p:nvSpPr>
        <p:spPr>
          <a:xfrm>
            <a:off x="2122027" y="2848618"/>
            <a:ext cx="748163" cy="276999"/>
          </a:xfrm>
          <a:prstGeom prst="rect">
            <a:avLst/>
          </a:prstGeom>
          <a:noFill/>
        </p:spPr>
        <p:txBody>
          <a:bodyPr wrap="square" rtlCol="0">
            <a:spAutoFit/>
          </a:bodyPr>
          <a:lstStyle/>
          <a:p>
            <a:r>
              <a:rPr lang="en-US" altLang="zh-CN" sz="1200" b="1" dirty="0">
                <a:solidFill>
                  <a:srgbClr val="00B0F0"/>
                </a:solidFill>
                <a:latin typeface="微软雅黑" panose="020B0503020204020204" charset="-122"/>
                <a:ea typeface="微软雅黑" panose="020B0503020204020204" charset="-122"/>
              </a:rPr>
              <a:t>web-ui</a:t>
            </a:r>
            <a:endParaRPr lang="zh-CN" altLang="en-US" sz="1200" b="1" dirty="0">
              <a:solidFill>
                <a:srgbClr val="00B0F0"/>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64F6416D-4429-4110-9FBA-247ED49863E0}"/>
              </a:ext>
            </a:extLst>
          </p:cNvPr>
          <p:cNvSpPr txBox="1"/>
          <p:nvPr/>
        </p:nvSpPr>
        <p:spPr>
          <a:xfrm>
            <a:off x="4013083" y="2818994"/>
            <a:ext cx="2073897" cy="276999"/>
          </a:xfrm>
          <a:prstGeom prst="rect">
            <a:avLst/>
          </a:prstGeom>
          <a:noFill/>
        </p:spPr>
        <p:txBody>
          <a:bodyPr wrap="square" rtlCol="0">
            <a:spAutoFit/>
          </a:bodyPr>
          <a:lstStyle/>
          <a:p>
            <a:r>
              <a:rPr lang="en-US" altLang="zh-CN" sz="1200" b="1" dirty="0">
                <a:solidFill>
                  <a:srgbClr val="C00000"/>
                </a:solidFill>
                <a:latin typeface="微软雅黑" panose="020B0503020204020204" charset="-122"/>
                <a:ea typeface="微软雅黑" panose="020B0503020204020204" charset="-122"/>
              </a:rPr>
              <a:t>http client</a:t>
            </a:r>
            <a:endParaRPr lang="zh-CN" altLang="en-US" sz="1200" b="1" dirty="0">
              <a:solidFill>
                <a:srgbClr val="C00000"/>
              </a:solidFill>
              <a:latin typeface="微软雅黑" panose="020B0503020204020204" charset="-122"/>
              <a:ea typeface="微软雅黑" panose="020B0503020204020204" charset="-122"/>
            </a:endParaRPr>
          </a:p>
        </p:txBody>
      </p:sp>
      <p:pic>
        <p:nvPicPr>
          <p:cNvPr id="21" name="图形 20" descr="Internet">
            <a:extLst>
              <a:ext uri="{FF2B5EF4-FFF2-40B4-BE49-F238E27FC236}">
                <a16:creationId xmlns:a16="http://schemas.microsoft.com/office/drawing/2014/main" id="{035253A9-A0A2-4F58-BDCF-07BFC1C496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1414" y="2429467"/>
            <a:ext cx="595751" cy="595751"/>
          </a:xfrm>
          <a:prstGeom prst="rect">
            <a:avLst/>
          </a:prstGeom>
        </p:spPr>
      </p:pic>
      <p:pic>
        <p:nvPicPr>
          <p:cNvPr id="22" name="图形 21" descr="Web 设计">
            <a:extLst>
              <a:ext uri="{FF2B5EF4-FFF2-40B4-BE49-F238E27FC236}">
                <a16:creationId xmlns:a16="http://schemas.microsoft.com/office/drawing/2014/main" id="{78DFD7C5-F262-4645-8087-0C42F14B87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50113" y="2483289"/>
            <a:ext cx="593597" cy="457200"/>
          </a:xfrm>
          <a:prstGeom prst="rect">
            <a:avLst/>
          </a:prstGeom>
        </p:spPr>
      </p:pic>
      <p:pic>
        <p:nvPicPr>
          <p:cNvPr id="23" name="图形 22" descr="Internet">
            <a:extLst>
              <a:ext uri="{FF2B5EF4-FFF2-40B4-BE49-F238E27FC236}">
                <a16:creationId xmlns:a16="http://schemas.microsoft.com/office/drawing/2014/main" id="{9413C8B3-7701-4649-A634-75E24D4458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3455" y="2429466"/>
            <a:ext cx="595751" cy="595751"/>
          </a:xfrm>
          <a:prstGeom prst="rect">
            <a:avLst/>
          </a:prstGeom>
        </p:spPr>
      </p:pic>
      <p:sp>
        <p:nvSpPr>
          <p:cNvPr id="25" name="文本框 24">
            <a:extLst>
              <a:ext uri="{FF2B5EF4-FFF2-40B4-BE49-F238E27FC236}">
                <a16:creationId xmlns:a16="http://schemas.microsoft.com/office/drawing/2014/main" id="{AAB6F549-FEFA-4B29-9885-9CB25FAEB159}"/>
              </a:ext>
            </a:extLst>
          </p:cNvPr>
          <p:cNvSpPr txBox="1"/>
          <p:nvPr/>
        </p:nvSpPr>
        <p:spPr>
          <a:xfrm>
            <a:off x="1776968" y="3428110"/>
            <a:ext cx="7082881" cy="276999"/>
          </a:xfrm>
          <a:prstGeom prst="rect">
            <a:avLst/>
          </a:prstGeom>
          <a:noFill/>
        </p:spPr>
        <p:txBody>
          <a:bodyPr wrap="square" rtlCol="0">
            <a:spAutoFit/>
          </a:bodyPr>
          <a:lstStyle/>
          <a:p>
            <a:r>
              <a:rPr lang="zh-CN" altLang="en-US" sz="1200" b="1" dirty="0">
                <a:solidFill>
                  <a:schemeClr val="bg2">
                    <a:lumMod val="90000"/>
                  </a:schemeClr>
                </a:solidFill>
                <a:latin typeface="微软雅黑" panose="020B0503020204020204" charset="-122"/>
                <a:ea typeface="微软雅黑" panose="020B0503020204020204" charset="-122"/>
              </a:rPr>
              <a:t>通过平台可以对调度上的任务进行</a:t>
            </a:r>
            <a:r>
              <a:rPr lang="en-US" altLang="zh-CN" sz="1200" b="1" dirty="0">
                <a:solidFill>
                  <a:schemeClr val="bg2">
                    <a:lumMod val="90000"/>
                  </a:schemeClr>
                </a:solidFill>
                <a:latin typeface="微软雅黑" panose="020B0503020204020204" charset="-122"/>
                <a:ea typeface="微软雅黑" panose="020B0503020204020204" charset="-122"/>
              </a:rPr>
              <a:t>CURD</a:t>
            </a:r>
            <a:r>
              <a:rPr lang="zh-CN" altLang="en-US" sz="1200" b="1" dirty="0">
                <a:solidFill>
                  <a:schemeClr val="bg2">
                    <a:lumMod val="90000"/>
                  </a:schemeClr>
                </a:solidFill>
                <a:latin typeface="微软雅黑" panose="020B0503020204020204" charset="-122"/>
                <a:ea typeface="微软雅黑" panose="020B0503020204020204" charset="-122"/>
              </a:rPr>
              <a:t>操作，以及状态信息及日志的查看</a:t>
            </a:r>
          </a:p>
        </p:txBody>
      </p:sp>
    </p:spTree>
    <p:extLst>
      <p:ext uri="{BB962C8B-B14F-4D97-AF65-F5344CB8AC3E}">
        <p14:creationId xmlns:p14="http://schemas.microsoft.com/office/powerpoint/2010/main" val="406227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 </a:t>
            </a:r>
            <a:r>
              <a:rPr lang="zh-CN" altLang="en-US" sz="2400" dirty="0">
                <a:solidFill>
                  <a:schemeClr val="bg1"/>
                </a:solidFill>
              </a:rPr>
              <a:t>特性：服务滚动升级</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32</a:t>
            </a:fld>
            <a:endParaRPr lang="en-US" dirty="0"/>
          </a:p>
        </p:txBody>
      </p:sp>
      <p:pic>
        <p:nvPicPr>
          <p:cNvPr id="7" name="图片 6">
            <a:extLst>
              <a:ext uri="{FF2B5EF4-FFF2-40B4-BE49-F238E27FC236}">
                <a16:creationId xmlns:a16="http://schemas.microsoft.com/office/drawing/2014/main" id="{A292B9D7-E9C5-4B28-A99B-1CEA49C338B4}"/>
              </a:ext>
            </a:extLst>
          </p:cNvPr>
          <p:cNvPicPr>
            <a:picLocks noChangeAspect="1"/>
          </p:cNvPicPr>
          <p:nvPr/>
        </p:nvPicPr>
        <p:blipFill>
          <a:blip r:embed="rId2"/>
          <a:stretch>
            <a:fillRect/>
          </a:stretch>
        </p:blipFill>
        <p:spPr>
          <a:xfrm>
            <a:off x="447793" y="1151907"/>
            <a:ext cx="7263860" cy="3385236"/>
          </a:xfrm>
          <a:prstGeom prst="rect">
            <a:avLst/>
          </a:prstGeom>
        </p:spPr>
      </p:pic>
      <p:sp>
        <p:nvSpPr>
          <p:cNvPr id="5" name="文本框 4">
            <a:extLst>
              <a:ext uri="{FF2B5EF4-FFF2-40B4-BE49-F238E27FC236}">
                <a16:creationId xmlns:a16="http://schemas.microsoft.com/office/drawing/2014/main" id="{8EF161A7-25AC-4BAC-B797-BB29F05D18F4}"/>
              </a:ext>
            </a:extLst>
          </p:cNvPr>
          <p:cNvSpPr txBox="1"/>
          <p:nvPr/>
        </p:nvSpPr>
        <p:spPr>
          <a:xfrm>
            <a:off x="377487" y="680838"/>
            <a:ext cx="6651964" cy="337657"/>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调度系统自适应平台最终体现在服务的变更，服务集成滚动升级是自适应的前提与低成本的保障。</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1579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 </a:t>
            </a:r>
            <a:r>
              <a:rPr lang="zh-CN" altLang="en-US" sz="2400" dirty="0">
                <a:solidFill>
                  <a:schemeClr val="bg1"/>
                </a:solidFill>
              </a:rPr>
              <a:t>特性：策略式通知管理</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33</a:t>
            </a:fld>
            <a:endParaRPr lang="en-US" dirty="0"/>
          </a:p>
        </p:txBody>
      </p:sp>
      <p:sp>
        <p:nvSpPr>
          <p:cNvPr id="3" name="文本框 2">
            <a:extLst>
              <a:ext uri="{FF2B5EF4-FFF2-40B4-BE49-F238E27FC236}">
                <a16:creationId xmlns:a16="http://schemas.microsoft.com/office/drawing/2014/main" id="{FEAD30A7-998C-4CFA-94F7-4049B9730B9F}"/>
              </a:ext>
            </a:extLst>
          </p:cNvPr>
          <p:cNvSpPr txBox="1"/>
          <p:nvPr/>
        </p:nvSpPr>
        <p:spPr>
          <a:xfrm>
            <a:off x="4212167" y="869950"/>
            <a:ext cx="4207933" cy="315920"/>
          </a:xfrm>
          <a:prstGeom prst="rect">
            <a:avLst/>
          </a:prstGeom>
          <a:noFill/>
        </p:spPr>
        <p:txBody>
          <a:bodyPr wrap="square" rtlCol="0">
            <a:spAutoFit/>
          </a:bodyPr>
          <a:lstStyle/>
          <a:p>
            <a:pPr>
              <a:lnSpc>
                <a:spcPct val="135000"/>
              </a:lnSpc>
              <a:spcAft>
                <a:spcPts val="1200"/>
              </a:spcAft>
            </a:pPr>
            <a:r>
              <a:rPr lang="zh-CN" altLang="en-US" sz="1200" dirty="0">
                <a:solidFill>
                  <a:srgbClr val="DA9882"/>
                </a:solidFill>
                <a:latin typeface="+mj-ea"/>
                <a:ea typeface="+mj-ea"/>
              </a:rPr>
              <a:t>   </a:t>
            </a:r>
            <a:r>
              <a:rPr lang="zh-CN" altLang="en-US" sz="1200" b="1" dirty="0">
                <a:solidFill>
                  <a:schemeClr val="bg1"/>
                </a:solidFill>
                <a:latin typeface="+mj-ea"/>
                <a:ea typeface="+mj-ea"/>
              </a:rPr>
              <a:t>订阅式策略通知管理，细粒度的任务监控体系：</a:t>
            </a:r>
            <a:endParaRPr lang="en-US" altLang="zh-CN" sz="1200" b="1" dirty="0">
              <a:solidFill>
                <a:schemeClr val="bg1"/>
              </a:solidFill>
              <a:latin typeface="+mj-ea"/>
              <a:ea typeface="+mj-ea"/>
            </a:endParaRPr>
          </a:p>
        </p:txBody>
      </p:sp>
      <p:pic>
        <p:nvPicPr>
          <p:cNvPr id="24" name="图片 23">
            <a:extLst>
              <a:ext uri="{FF2B5EF4-FFF2-40B4-BE49-F238E27FC236}">
                <a16:creationId xmlns:a16="http://schemas.microsoft.com/office/drawing/2014/main" id="{C2DE2335-5A48-4174-B30F-159ECE1B7274}"/>
              </a:ext>
            </a:extLst>
          </p:cNvPr>
          <p:cNvPicPr>
            <a:picLocks noChangeAspect="1"/>
          </p:cNvPicPr>
          <p:nvPr/>
        </p:nvPicPr>
        <p:blipFill>
          <a:blip r:embed="rId2"/>
          <a:stretch>
            <a:fillRect/>
          </a:stretch>
        </p:blipFill>
        <p:spPr>
          <a:xfrm>
            <a:off x="1085008" y="869950"/>
            <a:ext cx="2400702" cy="3734377"/>
          </a:xfrm>
          <a:prstGeom prst="rect">
            <a:avLst/>
          </a:prstGeom>
        </p:spPr>
      </p:pic>
      <p:sp>
        <p:nvSpPr>
          <p:cNvPr id="26" name="文本框 25">
            <a:extLst>
              <a:ext uri="{FF2B5EF4-FFF2-40B4-BE49-F238E27FC236}">
                <a16:creationId xmlns:a16="http://schemas.microsoft.com/office/drawing/2014/main" id="{DE3B840A-51C1-4521-8883-FFDA442304ED}"/>
              </a:ext>
            </a:extLst>
          </p:cNvPr>
          <p:cNvSpPr txBox="1"/>
          <p:nvPr/>
        </p:nvSpPr>
        <p:spPr>
          <a:xfrm>
            <a:off x="4380168" y="1145758"/>
            <a:ext cx="4763832" cy="1477328"/>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CN" altLang="en-US" sz="1100" dirty="0">
                <a:solidFill>
                  <a:schemeClr val="bg1"/>
                </a:solidFill>
                <a:latin typeface="+mj-ea"/>
                <a:ea typeface="+mj-ea"/>
              </a:rPr>
              <a:t>策略动态配置、启用与屏蔽</a:t>
            </a:r>
            <a:endParaRPr lang="en-US" altLang="zh-CN" sz="1100" dirty="0">
              <a:solidFill>
                <a:schemeClr val="bg1"/>
              </a:solidFill>
              <a:latin typeface="+mj-ea"/>
              <a:ea typeface="+mj-ea"/>
            </a:endParaRPr>
          </a:p>
          <a:p>
            <a:pPr marL="171450" indent="-171450">
              <a:lnSpc>
                <a:spcPct val="150000"/>
              </a:lnSpc>
              <a:buFont typeface="Wingdings" panose="05000000000000000000" pitchFamily="2" charset="2"/>
              <a:buChar char="ü"/>
            </a:pPr>
            <a:r>
              <a:rPr lang="zh-CN" altLang="en-US" sz="1100" dirty="0">
                <a:solidFill>
                  <a:schemeClr val="bg1"/>
                </a:solidFill>
                <a:latin typeface="+mj-ea"/>
                <a:ea typeface="+mj-ea"/>
              </a:rPr>
              <a:t>细粒度事件管理，避免通知时出现“羊群效应”</a:t>
            </a:r>
            <a:endParaRPr lang="en-US" altLang="zh-CN" sz="1100" dirty="0">
              <a:solidFill>
                <a:schemeClr val="bg1"/>
              </a:solidFill>
              <a:latin typeface="+mj-ea"/>
              <a:ea typeface="+mj-ea"/>
            </a:endParaRPr>
          </a:p>
          <a:p>
            <a:pPr marL="171450" indent="-171450">
              <a:lnSpc>
                <a:spcPct val="150000"/>
              </a:lnSpc>
              <a:buFont typeface="Wingdings" panose="05000000000000000000" pitchFamily="2" charset="2"/>
              <a:buChar char="ü"/>
            </a:pPr>
            <a:r>
              <a:rPr lang="zh-CN" altLang="en-US" sz="1100" dirty="0">
                <a:solidFill>
                  <a:schemeClr val="bg1"/>
                </a:solidFill>
                <a:latin typeface="+mj-ea"/>
                <a:ea typeface="+mj-ea"/>
              </a:rPr>
              <a:t>同一事件源一对多告警群组</a:t>
            </a:r>
            <a:endParaRPr lang="en-US" altLang="zh-CN" sz="1100" dirty="0">
              <a:solidFill>
                <a:schemeClr val="bg1"/>
              </a:solidFill>
              <a:latin typeface="+mj-ea"/>
              <a:ea typeface="+mj-ea"/>
            </a:endParaRPr>
          </a:p>
          <a:p>
            <a:pPr marL="171450" indent="-171450">
              <a:lnSpc>
                <a:spcPct val="150000"/>
              </a:lnSpc>
              <a:buFont typeface="Wingdings" panose="05000000000000000000" pitchFamily="2" charset="2"/>
              <a:buChar char="ü"/>
            </a:pPr>
            <a:r>
              <a:rPr lang="zh-CN" altLang="en-US" sz="1100" dirty="0">
                <a:solidFill>
                  <a:schemeClr val="bg1"/>
                </a:solidFill>
                <a:latin typeface="+mj-ea"/>
                <a:ea typeface="+mj-ea"/>
              </a:rPr>
              <a:t>同一群组内同一事件源单一触发</a:t>
            </a:r>
            <a:endParaRPr lang="en-US" altLang="zh-CN" sz="1100" dirty="0">
              <a:solidFill>
                <a:schemeClr val="bg1"/>
              </a:solidFill>
              <a:latin typeface="+mj-ea"/>
              <a:ea typeface="+mj-ea"/>
            </a:endParaRPr>
          </a:p>
          <a:p>
            <a:endParaRPr lang="en-US" altLang="zh-CN" sz="1200" dirty="0">
              <a:latin typeface="+mj-ea"/>
              <a:ea typeface="+mj-ea"/>
            </a:endParaRPr>
          </a:p>
          <a:p>
            <a:endParaRPr lang="zh-CN" altLang="en-US" sz="1200" dirty="0">
              <a:latin typeface="+mj-ea"/>
              <a:ea typeface="+mj-ea"/>
            </a:endParaRPr>
          </a:p>
        </p:txBody>
      </p:sp>
      <p:pic>
        <p:nvPicPr>
          <p:cNvPr id="5" name="图片 4">
            <a:extLst>
              <a:ext uri="{FF2B5EF4-FFF2-40B4-BE49-F238E27FC236}">
                <a16:creationId xmlns:a16="http://schemas.microsoft.com/office/drawing/2014/main" id="{DD125A2B-432E-4DEB-B1C6-A04ABE0F282D}"/>
              </a:ext>
            </a:extLst>
          </p:cNvPr>
          <p:cNvPicPr>
            <a:picLocks noChangeAspect="1"/>
          </p:cNvPicPr>
          <p:nvPr/>
        </p:nvPicPr>
        <p:blipFill>
          <a:blip r:embed="rId3"/>
          <a:stretch>
            <a:fillRect/>
          </a:stretch>
        </p:blipFill>
        <p:spPr>
          <a:xfrm>
            <a:off x="4477282" y="2372624"/>
            <a:ext cx="3029749" cy="2229030"/>
          </a:xfrm>
          <a:prstGeom prst="rect">
            <a:avLst/>
          </a:prstGeom>
        </p:spPr>
      </p:pic>
    </p:spTree>
    <p:extLst>
      <p:ext uri="{BB962C8B-B14F-4D97-AF65-F5344CB8AC3E}">
        <p14:creationId xmlns:p14="http://schemas.microsoft.com/office/powerpoint/2010/main" val="276711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 </a:t>
            </a:r>
            <a:r>
              <a:rPr lang="zh-CN" altLang="en-US" sz="2400" dirty="0">
                <a:solidFill>
                  <a:schemeClr val="bg1"/>
                </a:solidFill>
              </a:rPr>
              <a:t>特性：对接</a:t>
            </a:r>
            <a:r>
              <a:rPr lang="en-US" altLang="zh-CN" sz="2400" dirty="0">
                <a:solidFill>
                  <a:schemeClr val="bg1"/>
                </a:solidFill>
              </a:rPr>
              <a:t>Prometheus</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34</a:t>
            </a:fld>
            <a:endParaRPr lang="en-US" dirty="0"/>
          </a:p>
        </p:txBody>
      </p:sp>
      <p:pic>
        <p:nvPicPr>
          <p:cNvPr id="6" name="图片 5">
            <a:extLst>
              <a:ext uri="{FF2B5EF4-FFF2-40B4-BE49-F238E27FC236}">
                <a16:creationId xmlns:a16="http://schemas.microsoft.com/office/drawing/2014/main" id="{7C1D20FB-198B-49AB-8619-713162AE1FBD}"/>
              </a:ext>
            </a:extLst>
          </p:cNvPr>
          <p:cNvPicPr>
            <a:picLocks noChangeAspect="1"/>
          </p:cNvPicPr>
          <p:nvPr/>
        </p:nvPicPr>
        <p:blipFill>
          <a:blip r:embed="rId2"/>
          <a:stretch>
            <a:fillRect/>
          </a:stretch>
        </p:blipFill>
        <p:spPr>
          <a:xfrm>
            <a:off x="518130" y="959626"/>
            <a:ext cx="3836733" cy="3440148"/>
          </a:xfrm>
          <a:prstGeom prst="rect">
            <a:avLst/>
          </a:prstGeom>
        </p:spPr>
      </p:pic>
      <p:sp>
        <p:nvSpPr>
          <p:cNvPr id="10" name="文本框 9">
            <a:extLst>
              <a:ext uri="{FF2B5EF4-FFF2-40B4-BE49-F238E27FC236}">
                <a16:creationId xmlns:a16="http://schemas.microsoft.com/office/drawing/2014/main" id="{95D6B36A-1252-4D2D-91E0-4CDA8C662A7C}"/>
              </a:ext>
            </a:extLst>
          </p:cNvPr>
          <p:cNvSpPr txBox="1"/>
          <p:nvPr/>
        </p:nvSpPr>
        <p:spPr>
          <a:xfrm>
            <a:off x="5161884" y="858026"/>
            <a:ext cx="4763832" cy="1569660"/>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CN" altLang="en-US" sz="1200" dirty="0">
                <a:solidFill>
                  <a:schemeClr val="bg1"/>
                </a:solidFill>
                <a:latin typeface="+mj-ea"/>
                <a:ea typeface="+mj-ea"/>
              </a:rPr>
              <a:t>服务集成</a:t>
            </a:r>
            <a:r>
              <a:rPr lang="en-US" altLang="zh-CN" sz="1200" dirty="0">
                <a:solidFill>
                  <a:schemeClr val="bg1"/>
                </a:solidFill>
                <a:latin typeface="+mj-ea"/>
                <a:ea typeface="+mj-ea"/>
              </a:rPr>
              <a:t>PushGateway</a:t>
            </a:r>
            <a:r>
              <a:rPr lang="zh-CN" altLang="en-US" sz="1200" dirty="0">
                <a:solidFill>
                  <a:schemeClr val="bg1"/>
                </a:solidFill>
                <a:latin typeface="+mj-ea"/>
                <a:ea typeface="+mj-ea"/>
              </a:rPr>
              <a:t>完成指标推送</a:t>
            </a:r>
            <a:endParaRPr lang="en-US" altLang="zh-CN" sz="1200" dirty="0">
              <a:solidFill>
                <a:schemeClr val="bg1"/>
              </a:solidFill>
              <a:latin typeface="+mj-ea"/>
              <a:ea typeface="+mj-ea"/>
            </a:endParaRPr>
          </a:p>
          <a:p>
            <a:pPr marL="171450" indent="-171450">
              <a:lnSpc>
                <a:spcPct val="150000"/>
              </a:lnSpc>
              <a:buFont typeface="Wingdings" panose="05000000000000000000" pitchFamily="2" charset="2"/>
              <a:buChar char="ü"/>
            </a:pPr>
            <a:r>
              <a:rPr lang="zh-CN" altLang="en-US" sz="1200" dirty="0">
                <a:solidFill>
                  <a:schemeClr val="bg1"/>
                </a:solidFill>
                <a:latin typeface="+mj-ea"/>
                <a:ea typeface="+mj-ea"/>
              </a:rPr>
              <a:t>多维度展示统计类与趋势变化类指标</a:t>
            </a:r>
            <a:endParaRPr lang="en-US" altLang="zh-CN" sz="1200" dirty="0">
              <a:solidFill>
                <a:schemeClr val="bg1"/>
              </a:solidFill>
              <a:latin typeface="+mj-ea"/>
              <a:ea typeface="+mj-ea"/>
            </a:endParaRPr>
          </a:p>
          <a:p>
            <a:pPr marL="171450" indent="-171450">
              <a:lnSpc>
                <a:spcPct val="150000"/>
              </a:lnSpc>
              <a:buFont typeface="Wingdings" panose="05000000000000000000" pitchFamily="2" charset="2"/>
              <a:buChar char="ü"/>
            </a:pPr>
            <a:r>
              <a:rPr lang="zh-CN" altLang="en-US" sz="1200" dirty="0">
                <a:solidFill>
                  <a:schemeClr val="bg1"/>
                </a:solidFill>
                <a:latin typeface="+mj-ea"/>
                <a:ea typeface="+mj-ea"/>
              </a:rPr>
              <a:t>易拓展，支持指标定制化，动态生效</a:t>
            </a:r>
            <a:endParaRPr lang="en-US" altLang="zh-CN" sz="1200" dirty="0">
              <a:solidFill>
                <a:schemeClr val="bg1"/>
              </a:solidFill>
              <a:latin typeface="+mj-ea"/>
              <a:ea typeface="+mj-ea"/>
            </a:endParaRPr>
          </a:p>
          <a:p>
            <a:pPr marL="171450" indent="-171450">
              <a:lnSpc>
                <a:spcPct val="150000"/>
              </a:lnSpc>
              <a:buFont typeface="Wingdings" panose="05000000000000000000" pitchFamily="2" charset="2"/>
              <a:buChar char="ü"/>
            </a:pPr>
            <a:endParaRPr lang="en-US" altLang="zh-CN" sz="1200" dirty="0">
              <a:solidFill>
                <a:schemeClr val="bg1"/>
              </a:solidFill>
              <a:latin typeface="+mj-ea"/>
              <a:ea typeface="+mj-ea"/>
            </a:endParaRPr>
          </a:p>
          <a:p>
            <a:endParaRPr lang="en-US" altLang="zh-CN" sz="1200" dirty="0">
              <a:latin typeface="+mj-ea"/>
              <a:ea typeface="+mj-ea"/>
            </a:endParaRPr>
          </a:p>
          <a:p>
            <a:endParaRPr lang="zh-CN" altLang="en-US" sz="1200" dirty="0">
              <a:latin typeface="+mj-ea"/>
              <a:ea typeface="+mj-ea"/>
            </a:endParaRPr>
          </a:p>
        </p:txBody>
      </p:sp>
      <p:pic>
        <p:nvPicPr>
          <p:cNvPr id="12" name="图片 11">
            <a:extLst>
              <a:ext uri="{FF2B5EF4-FFF2-40B4-BE49-F238E27FC236}">
                <a16:creationId xmlns:a16="http://schemas.microsoft.com/office/drawing/2014/main" id="{9BE7CC90-917E-4896-A70B-98A579FEB668}"/>
              </a:ext>
            </a:extLst>
          </p:cNvPr>
          <p:cNvPicPr>
            <a:picLocks noChangeAspect="1"/>
          </p:cNvPicPr>
          <p:nvPr/>
        </p:nvPicPr>
        <p:blipFill>
          <a:blip r:embed="rId3"/>
          <a:stretch>
            <a:fillRect/>
          </a:stretch>
        </p:blipFill>
        <p:spPr>
          <a:xfrm>
            <a:off x="5218902" y="1956749"/>
            <a:ext cx="3161920" cy="2443025"/>
          </a:xfrm>
          <a:prstGeom prst="rect">
            <a:avLst/>
          </a:prstGeom>
        </p:spPr>
      </p:pic>
    </p:spTree>
    <p:extLst>
      <p:ext uri="{BB962C8B-B14F-4D97-AF65-F5344CB8AC3E}">
        <p14:creationId xmlns:p14="http://schemas.microsoft.com/office/powerpoint/2010/main" val="4078232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Doing</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事件驱动调度模式</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35</a:t>
            </a:fld>
            <a:endParaRPr lang="en-US" dirty="0"/>
          </a:p>
        </p:txBody>
      </p:sp>
      <p:sp>
        <p:nvSpPr>
          <p:cNvPr id="3" name="文本框 2">
            <a:extLst>
              <a:ext uri="{FF2B5EF4-FFF2-40B4-BE49-F238E27FC236}">
                <a16:creationId xmlns:a16="http://schemas.microsoft.com/office/drawing/2014/main" id="{35039B53-F84A-4D12-8028-BD18A519D279}"/>
              </a:ext>
            </a:extLst>
          </p:cNvPr>
          <p:cNvSpPr txBox="1"/>
          <p:nvPr/>
        </p:nvSpPr>
        <p:spPr>
          <a:xfrm>
            <a:off x="461473" y="759219"/>
            <a:ext cx="8225327" cy="2152577"/>
          </a:xfrm>
          <a:prstGeom prst="rect">
            <a:avLst/>
          </a:prstGeom>
          <a:noFill/>
        </p:spPr>
        <p:txBody>
          <a:bodyPr wrap="square" rtlCol="0">
            <a:spAutoFit/>
          </a:bodyPr>
          <a:lstStyle/>
          <a:p>
            <a:pPr marL="74295">
              <a:lnSpc>
                <a:spcPct val="150000"/>
              </a:lnSpc>
              <a:spcAft>
                <a:spcPts val="600"/>
              </a:spcAft>
            </a:pPr>
            <a:r>
              <a:rPr lang="zh-CN" altLang="en-US" sz="1200" dirty="0">
                <a:solidFill>
                  <a:schemeClr val="bg1"/>
                </a:solidFill>
                <a:latin typeface="微软雅黑" panose="020B0503020204020204" charset="-122"/>
                <a:ea typeface="微软雅黑" panose="020B0503020204020204" charset="-122"/>
              </a:rPr>
              <a:t>事件驱动调度：把不同系统的业务逻辑用事件关联起来，来驱动业务或者流程继续执行。</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内部事件源：例如调度中一个工作流中的子任务节点，它是通过所有父节点执行完毕这个事件驱动触发的；</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外部事件源：例如外部某个组件，当其激活后需要立即拉起任务，获取数据以提供服务，</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激活</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就是事件</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事件重放：对于外部事件源，事件驱动只需要业务方抛出事件即可（异步任务调度除外），调度则应该负责持久化该事件以具备重放能力。</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解决方案：配置定时任务轮询捕获外部事件源虽然可行，但调度使用监听来驱动事件无疑更节约资源，任务触发实时性更高；并且事件中可以传递任务所须的参数，当调度监听到事件后解析参数然后组装成对应的任务，调度执行。</a:t>
            </a:r>
            <a:endParaRPr lang="en-US" altLang="zh-CN" sz="1200" dirty="0">
              <a:solidFill>
                <a:schemeClr val="bg1"/>
              </a:solidFill>
              <a:latin typeface="微软雅黑" panose="020B0503020204020204" charset="-122"/>
              <a:ea typeface="微软雅黑" panose="020B0503020204020204" charset="-122"/>
            </a:endParaRPr>
          </a:p>
        </p:txBody>
      </p:sp>
      <p:pic>
        <p:nvPicPr>
          <p:cNvPr id="91" name="图片 90">
            <a:extLst>
              <a:ext uri="{FF2B5EF4-FFF2-40B4-BE49-F238E27FC236}">
                <a16:creationId xmlns:a16="http://schemas.microsoft.com/office/drawing/2014/main" id="{A99125BD-B6AD-4EC8-84FA-872D16F34B1C}"/>
              </a:ext>
            </a:extLst>
          </p:cNvPr>
          <p:cNvPicPr>
            <a:picLocks noChangeAspect="1"/>
          </p:cNvPicPr>
          <p:nvPr/>
        </p:nvPicPr>
        <p:blipFill>
          <a:blip r:embed="rId2"/>
          <a:stretch>
            <a:fillRect/>
          </a:stretch>
        </p:blipFill>
        <p:spPr>
          <a:xfrm>
            <a:off x="2506705" y="2847058"/>
            <a:ext cx="4631102" cy="1941500"/>
          </a:xfrm>
          <a:prstGeom prst="rect">
            <a:avLst/>
          </a:prstGeom>
        </p:spPr>
      </p:pic>
      <p:pic>
        <p:nvPicPr>
          <p:cNvPr id="107" name="图片 106">
            <a:extLst>
              <a:ext uri="{FF2B5EF4-FFF2-40B4-BE49-F238E27FC236}">
                <a16:creationId xmlns:a16="http://schemas.microsoft.com/office/drawing/2014/main" id="{46E03B96-822E-4753-AA2F-DE5E9BD54611}"/>
              </a:ext>
            </a:extLst>
          </p:cNvPr>
          <p:cNvPicPr>
            <a:picLocks noChangeAspect="1"/>
          </p:cNvPicPr>
          <p:nvPr/>
        </p:nvPicPr>
        <p:blipFill>
          <a:blip r:embed="rId3"/>
          <a:stretch>
            <a:fillRect/>
          </a:stretch>
        </p:blipFill>
        <p:spPr>
          <a:xfrm>
            <a:off x="1411719" y="3184207"/>
            <a:ext cx="939170" cy="982852"/>
          </a:xfrm>
          <a:prstGeom prst="rect">
            <a:avLst/>
          </a:prstGeom>
        </p:spPr>
      </p:pic>
    </p:spTree>
    <p:extLst>
      <p:ext uri="{BB962C8B-B14F-4D97-AF65-F5344CB8AC3E}">
        <p14:creationId xmlns:p14="http://schemas.microsoft.com/office/powerpoint/2010/main" val="212625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Doing</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异步回调调度模式</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36</a:t>
            </a:fld>
            <a:endParaRPr lang="en-US" dirty="0"/>
          </a:p>
        </p:txBody>
      </p:sp>
      <p:sp>
        <p:nvSpPr>
          <p:cNvPr id="3" name="文本框 2">
            <a:extLst>
              <a:ext uri="{FF2B5EF4-FFF2-40B4-BE49-F238E27FC236}">
                <a16:creationId xmlns:a16="http://schemas.microsoft.com/office/drawing/2014/main" id="{282534F7-618E-4FE0-9CFF-7C1A8F598FAD}"/>
              </a:ext>
            </a:extLst>
          </p:cNvPr>
          <p:cNvSpPr txBox="1"/>
          <p:nvPr/>
        </p:nvSpPr>
        <p:spPr>
          <a:xfrm>
            <a:off x="451503" y="692976"/>
            <a:ext cx="8235297" cy="2001766"/>
          </a:xfrm>
          <a:prstGeom prst="rect">
            <a:avLst/>
          </a:prstGeom>
          <a:noFill/>
        </p:spPr>
        <p:txBody>
          <a:bodyPr wrap="square" rtlCol="0">
            <a:spAutoFit/>
          </a:bodyPr>
          <a:lstStyle/>
          <a:p>
            <a:pPr marL="74295">
              <a:lnSpc>
                <a:spcPct val="135000"/>
              </a:lnSpc>
              <a:spcAft>
                <a:spcPts val="600"/>
              </a:spcAft>
            </a:pPr>
            <a:r>
              <a:rPr lang="zh-CN" altLang="en-US" sz="1200" dirty="0">
                <a:solidFill>
                  <a:schemeClr val="bg1"/>
                </a:solidFill>
                <a:latin typeface="微软雅黑" panose="020B0503020204020204" charset="-122"/>
                <a:ea typeface="微软雅黑" panose="020B0503020204020204" charset="-122"/>
              </a:rPr>
              <a:t>异步任务调度：核心是提供结果回调功能。</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使用场景：调度上某个任务执行完成后，需要将这个消息传达到外部以推动第三方系统内业务的流转，必要时消息中需要携带第三方所需的配置参数，结果信息等</a:t>
            </a:r>
            <a:endParaRPr lang="en-US" altLang="zh-CN" sz="12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与事件驱动调度的区别：</a:t>
            </a:r>
            <a:endParaRPr lang="en-US" altLang="zh-CN" sz="1200" dirty="0">
              <a:solidFill>
                <a:schemeClr val="bg1"/>
              </a:solidFill>
              <a:latin typeface="微软雅黑" panose="020B0503020204020204" charset="-122"/>
              <a:ea typeface="微软雅黑" panose="020B0503020204020204" charset="-122"/>
            </a:endParaRPr>
          </a:p>
          <a:p>
            <a:pPr marL="533400" indent="-171450">
              <a:lnSpc>
                <a:spcPct val="150000"/>
              </a:lnSpc>
              <a:buFont typeface="Arial" panose="020B0604020202020204" pitchFamily="34" charset="0"/>
              <a:buChar char="•"/>
            </a:pPr>
            <a:r>
              <a:rPr lang="zh-CN" altLang="en-US" sz="1100" dirty="0">
                <a:solidFill>
                  <a:schemeClr val="bg1"/>
                </a:solidFill>
                <a:latin typeface="微软雅黑" panose="020B0503020204020204" charset="-122"/>
                <a:ea typeface="微软雅黑" panose="020B0503020204020204" charset="-122"/>
              </a:rPr>
              <a:t>该场景下，调度系统任务结束成为了外部事件源</a:t>
            </a:r>
            <a:endParaRPr lang="en-US" altLang="zh-CN" sz="1100" dirty="0">
              <a:solidFill>
                <a:schemeClr val="bg1"/>
              </a:solidFill>
              <a:latin typeface="微软雅黑" panose="020B0503020204020204" charset="-122"/>
              <a:ea typeface="微软雅黑" panose="020B0503020204020204" charset="-122"/>
            </a:endParaRPr>
          </a:p>
          <a:p>
            <a:pPr marL="533400" indent="-171450">
              <a:lnSpc>
                <a:spcPct val="150000"/>
              </a:lnSpc>
              <a:buFont typeface="Arial" panose="020B0604020202020204" pitchFamily="34" charset="0"/>
              <a:buChar char="•"/>
            </a:pPr>
            <a:r>
              <a:rPr lang="zh-CN" altLang="en-US" sz="1100" dirty="0">
                <a:solidFill>
                  <a:schemeClr val="bg1"/>
                </a:solidFill>
                <a:latin typeface="微软雅黑" panose="020B0503020204020204" charset="-122"/>
                <a:ea typeface="微软雅黑" panose="020B0503020204020204" charset="-122"/>
              </a:rPr>
              <a:t>调度系统不能只是简单地将事件抛出，还需兼顾延迟回调，回调失败重试，回调审计等功能</a:t>
            </a:r>
            <a:endParaRPr lang="en-US" altLang="zh-CN" sz="1100" dirty="0">
              <a:solidFill>
                <a:schemeClr val="bg1"/>
              </a:solidFill>
              <a:latin typeface="微软雅黑" panose="020B0503020204020204" charset="-122"/>
              <a:ea typeface="微软雅黑" panose="020B0503020204020204" charset="-122"/>
            </a:endParaRPr>
          </a:p>
          <a:p>
            <a:pPr marL="360045" indent="-2857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解决方案：对于回调的方式，可以参考</a:t>
            </a:r>
            <a:r>
              <a:rPr lang="en-US" altLang="zh-CN" sz="1200" dirty="0">
                <a:solidFill>
                  <a:schemeClr val="bg1"/>
                </a:solidFill>
                <a:latin typeface="微软雅黑" panose="020B0503020204020204" charset="-122"/>
                <a:ea typeface="微软雅黑" panose="020B0503020204020204" charset="-122"/>
              </a:rPr>
              <a:t>hudi</a:t>
            </a:r>
            <a:r>
              <a:rPr lang="zh-CN" altLang="en-US" sz="1200" dirty="0">
                <a:solidFill>
                  <a:schemeClr val="bg1"/>
                </a:solidFill>
                <a:latin typeface="微软雅黑" panose="020B0503020204020204" charset="-122"/>
                <a:ea typeface="微软雅黑" panose="020B0503020204020204" charset="-122"/>
              </a:rPr>
              <a:t>使用的</a:t>
            </a:r>
            <a:r>
              <a:rPr lang="en-US" altLang="zh-CN" sz="1200" dirty="0">
                <a:solidFill>
                  <a:schemeClr val="bg1"/>
                </a:solidFill>
                <a:latin typeface="微软雅黑" panose="020B0503020204020204" charset="-122"/>
                <a:ea typeface="微软雅黑" panose="020B0503020204020204" charset="-122"/>
              </a:rPr>
              <a:t>http</a:t>
            </a:r>
            <a:r>
              <a:rPr lang="zh-CN" altLang="en-US" sz="1200" dirty="0">
                <a:solidFill>
                  <a:schemeClr val="bg1"/>
                </a:solidFill>
                <a:latin typeface="微软雅黑" panose="020B0503020204020204" charset="-122"/>
                <a:ea typeface="微软雅黑" panose="020B0503020204020204" charset="-122"/>
              </a:rPr>
              <a:t>回调，或者</a:t>
            </a:r>
            <a:r>
              <a:rPr lang="en-US" altLang="zh-CN" sz="1200" dirty="0">
                <a:solidFill>
                  <a:schemeClr val="bg1"/>
                </a:solidFill>
                <a:latin typeface="微软雅黑" panose="020B0503020204020204" charset="-122"/>
                <a:ea typeface="微软雅黑" panose="020B0503020204020204" charset="-122"/>
              </a:rPr>
              <a:t>Kafka</a:t>
            </a:r>
            <a:r>
              <a:rPr lang="zh-CN" altLang="en-US" sz="1200" dirty="0">
                <a:solidFill>
                  <a:schemeClr val="bg1"/>
                </a:solidFill>
                <a:latin typeface="微软雅黑" panose="020B0503020204020204" charset="-122"/>
                <a:ea typeface="微软雅黑" panose="020B0503020204020204" charset="-122"/>
              </a:rPr>
              <a:t>回调。</a:t>
            </a:r>
            <a:endParaRPr lang="en-US" altLang="zh-CN" sz="1200" dirty="0">
              <a:solidFill>
                <a:schemeClr val="bg1"/>
              </a:solidFill>
              <a:latin typeface="微软雅黑" panose="020B0503020204020204" charset="-122"/>
              <a:ea typeface="微软雅黑" panose="020B0503020204020204" charset="-122"/>
            </a:endParaRPr>
          </a:p>
        </p:txBody>
      </p:sp>
      <p:pic>
        <p:nvPicPr>
          <p:cNvPr id="30" name="图片 29">
            <a:extLst>
              <a:ext uri="{FF2B5EF4-FFF2-40B4-BE49-F238E27FC236}">
                <a16:creationId xmlns:a16="http://schemas.microsoft.com/office/drawing/2014/main" id="{061D9E6A-F091-4E46-918D-06ECB78F74FF}"/>
              </a:ext>
            </a:extLst>
          </p:cNvPr>
          <p:cNvPicPr>
            <a:picLocks noChangeAspect="1"/>
          </p:cNvPicPr>
          <p:nvPr/>
        </p:nvPicPr>
        <p:blipFill>
          <a:blip r:embed="rId2"/>
          <a:stretch>
            <a:fillRect/>
          </a:stretch>
        </p:blipFill>
        <p:spPr>
          <a:xfrm>
            <a:off x="2088492" y="2738552"/>
            <a:ext cx="4662216" cy="1890310"/>
          </a:xfrm>
          <a:prstGeom prst="rect">
            <a:avLst/>
          </a:prstGeom>
        </p:spPr>
      </p:pic>
    </p:spTree>
    <p:extLst>
      <p:ext uri="{BB962C8B-B14F-4D97-AF65-F5344CB8AC3E}">
        <p14:creationId xmlns:p14="http://schemas.microsoft.com/office/powerpoint/2010/main" val="251153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Doing</a:t>
            </a:r>
            <a:r>
              <a:rPr lang="zh-CN" altLang="en-US" sz="2400" dirty="0">
                <a:solidFill>
                  <a:schemeClr val="bg1"/>
                </a:solidFill>
              </a:rPr>
              <a:t>：策略式任务集成</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37</a:t>
            </a:fld>
            <a:endParaRPr lang="en-US" dirty="0"/>
          </a:p>
        </p:txBody>
      </p:sp>
      <p:sp>
        <p:nvSpPr>
          <p:cNvPr id="3" name="文本框 2">
            <a:extLst>
              <a:ext uri="{FF2B5EF4-FFF2-40B4-BE49-F238E27FC236}">
                <a16:creationId xmlns:a16="http://schemas.microsoft.com/office/drawing/2014/main" id="{671289D7-F787-4DC6-96A3-83DF8C675118}"/>
              </a:ext>
            </a:extLst>
          </p:cNvPr>
          <p:cNvSpPr txBox="1"/>
          <p:nvPr/>
        </p:nvSpPr>
        <p:spPr>
          <a:xfrm>
            <a:off x="440267" y="830580"/>
            <a:ext cx="8246533" cy="61369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       当调度原生的任务类型无法满足业务线的个性需求时，需要不断地去适配，并且适配内容间鲜有共性，无法复用。对此，调度可以将差集内的任务执行策略交由业务自定义，自身负责策略模板的提供与执行策略的解析与管理。</a:t>
            </a:r>
            <a:endParaRPr lang="zh-CN" altLang="en-US" sz="1400" dirty="0">
              <a:solidFill>
                <a:schemeClr val="bg1"/>
              </a:solidFill>
              <a:latin typeface="微软雅黑" panose="020B0503020204020204" charset="-122"/>
              <a:ea typeface="微软雅黑" panose="020B0503020204020204" charset="-122"/>
            </a:endParaRPr>
          </a:p>
        </p:txBody>
      </p:sp>
      <p:sp>
        <p:nvSpPr>
          <p:cNvPr id="6" name="椭圆 5">
            <a:extLst>
              <a:ext uri="{FF2B5EF4-FFF2-40B4-BE49-F238E27FC236}">
                <a16:creationId xmlns:a16="http://schemas.microsoft.com/office/drawing/2014/main" id="{586CF684-69B4-4561-B8BD-851FADD4789C}"/>
              </a:ext>
            </a:extLst>
          </p:cNvPr>
          <p:cNvSpPr/>
          <p:nvPr/>
        </p:nvSpPr>
        <p:spPr>
          <a:xfrm>
            <a:off x="863243" y="2438382"/>
            <a:ext cx="856851" cy="816371"/>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5D437C8-E124-4A56-B382-D0A19E3E12F9}"/>
              </a:ext>
            </a:extLst>
          </p:cNvPr>
          <p:cNvSpPr/>
          <p:nvPr/>
        </p:nvSpPr>
        <p:spPr>
          <a:xfrm>
            <a:off x="1362008" y="2263620"/>
            <a:ext cx="1234121" cy="1259697"/>
          </a:xfrm>
          <a:prstGeom prst="ellipse">
            <a:avLst/>
          </a:prstGeom>
          <a:solidFill>
            <a:srgbClr val="ED1C24">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mj-ea"/>
                <a:ea typeface="+mj-ea"/>
              </a:rPr>
              <a:t>差集</a:t>
            </a:r>
          </a:p>
        </p:txBody>
      </p:sp>
      <p:sp>
        <p:nvSpPr>
          <p:cNvPr id="8" name="文本框 7">
            <a:extLst>
              <a:ext uri="{FF2B5EF4-FFF2-40B4-BE49-F238E27FC236}">
                <a16:creationId xmlns:a16="http://schemas.microsoft.com/office/drawing/2014/main" id="{DE530A3C-ECDC-43C3-8E88-1CEFF5F1E269}"/>
              </a:ext>
            </a:extLst>
          </p:cNvPr>
          <p:cNvSpPr txBox="1"/>
          <p:nvPr/>
        </p:nvSpPr>
        <p:spPr>
          <a:xfrm>
            <a:off x="1352413" y="2603915"/>
            <a:ext cx="383665" cy="461665"/>
          </a:xfrm>
          <a:prstGeom prst="rect">
            <a:avLst/>
          </a:prstGeom>
          <a:noFill/>
        </p:spPr>
        <p:txBody>
          <a:bodyPr wrap="square" rtlCol="0">
            <a:spAutoFit/>
          </a:bodyPr>
          <a:lstStyle/>
          <a:p>
            <a:r>
              <a:rPr lang="zh-CN" altLang="en-US" sz="1200" b="1" dirty="0">
                <a:solidFill>
                  <a:schemeClr val="bg1"/>
                </a:solidFill>
                <a:latin typeface="+mj-ea"/>
                <a:ea typeface="+mj-ea"/>
              </a:rPr>
              <a:t>交集</a:t>
            </a:r>
          </a:p>
        </p:txBody>
      </p:sp>
      <p:sp>
        <p:nvSpPr>
          <p:cNvPr id="9" name="文本框 8">
            <a:extLst>
              <a:ext uri="{FF2B5EF4-FFF2-40B4-BE49-F238E27FC236}">
                <a16:creationId xmlns:a16="http://schemas.microsoft.com/office/drawing/2014/main" id="{F22B46CC-F5ED-471D-A5DE-B2799CEED1EE}"/>
              </a:ext>
            </a:extLst>
          </p:cNvPr>
          <p:cNvSpPr txBox="1"/>
          <p:nvPr/>
        </p:nvSpPr>
        <p:spPr>
          <a:xfrm>
            <a:off x="431615" y="2696247"/>
            <a:ext cx="856851" cy="276999"/>
          </a:xfrm>
          <a:prstGeom prst="rect">
            <a:avLst/>
          </a:prstGeom>
          <a:noFill/>
        </p:spPr>
        <p:txBody>
          <a:bodyPr wrap="square" rtlCol="0">
            <a:spAutoFit/>
          </a:bodyPr>
          <a:lstStyle/>
          <a:p>
            <a:r>
              <a:rPr lang="zh-CN" altLang="en-US" sz="1200" b="1" dirty="0">
                <a:solidFill>
                  <a:srgbClr val="00B0F0"/>
                </a:solidFill>
                <a:latin typeface="+mj-ea"/>
                <a:ea typeface="+mj-ea"/>
              </a:rPr>
              <a:t>原生</a:t>
            </a:r>
          </a:p>
        </p:txBody>
      </p:sp>
      <p:sp>
        <p:nvSpPr>
          <p:cNvPr id="10" name="文本框 9">
            <a:extLst>
              <a:ext uri="{FF2B5EF4-FFF2-40B4-BE49-F238E27FC236}">
                <a16:creationId xmlns:a16="http://schemas.microsoft.com/office/drawing/2014/main" id="{40B73FEB-E5CB-4415-8AE0-A6168BF26122}"/>
              </a:ext>
            </a:extLst>
          </p:cNvPr>
          <p:cNvSpPr txBox="1"/>
          <p:nvPr/>
        </p:nvSpPr>
        <p:spPr>
          <a:xfrm>
            <a:off x="1720094" y="3523317"/>
            <a:ext cx="856851" cy="276999"/>
          </a:xfrm>
          <a:prstGeom prst="rect">
            <a:avLst/>
          </a:prstGeom>
          <a:noFill/>
        </p:spPr>
        <p:txBody>
          <a:bodyPr wrap="square" rtlCol="0">
            <a:spAutoFit/>
          </a:bodyPr>
          <a:lstStyle/>
          <a:p>
            <a:r>
              <a:rPr lang="zh-CN" altLang="en-US" sz="1200" b="1" dirty="0">
                <a:solidFill>
                  <a:srgbClr val="821A4B"/>
                </a:solidFill>
                <a:latin typeface="+mj-ea"/>
                <a:ea typeface="+mj-ea"/>
              </a:rPr>
              <a:t>业务</a:t>
            </a:r>
          </a:p>
        </p:txBody>
      </p:sp>
      <p:sp>
        <p:nvSpPr>
          <p:cNvPr id="11" name="椭圆 10">
            <a:extLst>
              <a:ext uri="{FF2B5EF4-FFF2-40B4-BE49-F238E27FC236}">
                <a16:creationId xmlns:a16="http://schemas.microsoft.com/office/drawing/2014/main" id="{88BDB1C2-432E-40F7-A9CC-4DC0EE27E165}"/>
              </a:ext>
            </a:extLst>
          </p:cNvPr>
          <p:cNvSpPr/>
          <p:nvPr/>
        </p:nvSpPr>
        <p:spPr>
          <a:xfrm>
            <a:off x="5120852" y="2444624"/>
            <a:ext cx="856851" cy="816371"/>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E653A8E-5073-4505-9AAD-BAAAD0D1113C}"/>
              </a:ext>
            </a:extLst>
          </p:cNvPr>
          <p:cNvSpPr/>
          <p:nvPr/>
        </p:nvSpPr>
        <p:spPr>
          <a:xfrm>
            <a:off x="5619617" y="2269862"/>
            <a:ext cx="1234121" cy="1259697"/>
          </a:xfrm>
          <a:prstGeom prst="ellipse">
            <a:avLst/>
          </a:prstGeom>
          <a:solidFill>
            <a:srgbClr val="ED1C24">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mj-ea"/>
                <a:ea typeface="+mj-ea"/>
              </a:rPr>
              <a:t>差集</a:t>
            </a:r>
          </a:p>
        </p:txBody>
      </p:sp>
      <p:sp>
        <p:nvSpPr>
          <p:cNvPr id="13" name="文本框 12">
            <a:extLst>
              <a:ext uri="{FF2B5EF4-FFF2-40B4-BE49-F238E27FC236}">
                <a16:creationId xmlns:a16="http://schemas.microsoft.com/office/drawing/2014/main" id="{F04794E3-6C46-418C-863E-077DB7CB6E1A}"/>
              </a:ext>
            </a:extLst>
          </p:cNvPr>
          <p:cNvSpPr txBox="1"/>
          <p:nvPr/>
        </p:nvSpPr>
        <p:spPr>
          <a:xfrm>
            <a:off x="5610022" y="2610157"/>
            <a:ext cx="383665" cy="461665"/>
          </a:xfrm>
          <a:prstGeom prst="rect">
            <a:avLst/>
          </a:prstGeom>
          <a:noFill/>
        </p:spPr>
        <p:txBody>
          <a:bodyPr wrap="square" rtlCol="0">
            <a:spAutoFit/>
          </a:bodyPr>
          <a:lstStyle/>
          <a:p>
            <a:r>
              <a:rPr lang="zh-CN" altLang="en-US" sz="1200" b="1" dirty="0">
                <a:solidFill>
                  <a:schemeClr val="bg1"/>
                </a:solidFill>
                <a:latin typeface="+mj-ea"/>
                <a:ea typeface="+mj-ea"/>
              </a:rPr>
              <a:t>交集</a:t>
            </a:r>
          </a:p>
        </p:txBody>
      </p:sp>
      <p:sp>
        <p:nvSpPr>
          <p:cNvPr id="14" name="文本框 13">
            <a:extLst>
              <a:ext uri="{FF2B5EF4-FFF2-40B4-BE49-F238E27FC236}">
                <a16:creationId xmlns:a16="http://schemas.microsoft.com/office/drawing/2014/main" id="{7C4831AD-DFF7-4270-962E-81A53D2726CA}"/>
              </a:ext>
            </a:extLst>
          </p:cNvPr>
          <p:cNvSpPr txBox="1"/>
          <p:nvPr/>
        </p:nvSpPr>
        <p:spPr>
          <a:xfrm>
            <a:off x="4689224" y="2702489"/>
            <a:ext cx="856851" cy="276999"/>
          </a:xfrm>
          <a:prstGeom prst="rect">
            <a:avLst/>
          </a:prstGeom>
          <a:noFill/>
        </p:spPr>
        <p:txBody>
          <a:bodyPr wrap="square" rtlCol="0">
            <a:spAutoFit/>
          </a:bodyPr>
          <a:lstStyle/>
          <a:p>
            <a:r>
              <a:rPr lang="zh-CN" altLang="en-US" sz="1200" b="1" dirty="0">
                <a:solidFill>
                  <a:srgbClr val="00B0F0"/>
                </a:solidFill>
                <a:latin typeface="+mj-ea"/>
                <a:ea typeface="+mj-ea"/>
              </a:rPr>
              <a:t>原生</a:t>
            </a:r>
          </a:p>
        </p:txBody>
      </p:sp>
      <p:sp>
        <p:nvSpPr>
          <p:cNvPr id="15" name="文本框 14">
            <a:extLst>
              <a:ext uri="{FF2B5EF4-FFF2-40B4-BE49-F238E27FC236}">
                <a16:creationId xmlns:a16="http://schemas.microsoft.com/office/drawing/2014/main" id="{086AC4EF-CD35-4554-8C89-0564ECAEC821}"/>
              </a:ext>
            </a:extLst>
          </p:cNvPr>
          <p:cNvSpPr txBox="1"/>
          <p:nvPr/>
        </p:nvSpPr>
        <p:spPr>
          <a:xfrm>
            <a:off x="5977703" y="3529559"/>
            <a:ext cx="856851" cy="276999"/>
          </a:xfrm>
          <a:prstGeom prst="rect">
            <a:avLst/>
          </a:prstGeom>
          <a:noFill/>
        </p:spPr>
        <p:txBody>
          <a:bodyPr wrap="square" rtlCol="0">
            <a:spAutoFit/>
          </a:bodyPr>
          <a:lstStyle/>
          <a:p>
            <a:r>
              <a:rPr lang="zh-CN" altLang="en-US" sz="1200" b="1" dirty="0">
                <a:solidFill>
                  <a:srgbClr val="821A4B"/>
                </a:solidFill>
                <a:latin typeface="+mj-ea"/>
                <a:ea typeface="+mj-ea"/>
              </a:rPr>
              <a:t>业务</a:t>
            </a:r>
          </a:p>
        </p:txBody>
      </p:sp>
      <p:sp>
        <p:nvSpPr>
          <p:cNvPr id="16" name="椭圆 15">
            <a:extLst>
              <a:ext uri="{FF2B5EF4-FFF2-40B4-BE49-F238E27FC236}">
                <a16:creationId xmlns:a16="http://schemas.microsoft.com/office/drawing/2014/main" id="{FC696A73-3A99-4E5B-B841-1D7E2058C40D}"/>
              </a:ext>
            </a:extLst>
          </p:cNvPr>
          <p:cNvSpPr/>
          <p:nvPr/>
        </p:nvSpPr>
        <p:spPr>
          <a:xfrm>
            <a:off x="2409402" y="1950250"/>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DE8A7E9-5D49-43FC-A25D-3B16CE0D2738}"/>
              </a:ext>
            </a:extLst>
          </p:cNvPr>
          <p:cNvSpPr/>
          <p:nvPr/>
        </p:nvSpPr>
        <p:spPr>
          <a:xfrm>
            <a:off x="1262891" y="1805281"/>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72036C9-098B-4483-B9A2-58C281DC37B9}"/>
              </a:ext>
            </a:extLst>
          </p:cNvPr>
          <p:cNvSpPr/>
          <p:nvPr/>
        </p:nvSpPr>
        <p:spPr>
          <a:xfrm>
            <a:off x="3563278" y="2979488"/>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3EBA001-1652-44CA-A7E0-8C5282F7D86A}"/>
              </a:ext>
            </a:extLst>
          </p:cNvPr>
          <p:cNvSpPr/>
          <p:nvPr/>
        </p:nvSpPr>
        <p:spPr>
          <a:xfrm>
            <a:off x="1282073" y="3566748"/>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771D02A9-26BE-462C-9738-D782AA1552BE}"/>
              </a:ext>
            </a:extLst>
          </p:cNvPr>
          <p:cNvCxnSpPr>
            <a:stCxn id="17" idx="5"/>
          </p:cNvCxnSpPr>
          <p:nvPr/>
        </p:nvCxnSpPr>
        <p:spPr>
          <a:xfrm>
            <a:off x="1508499" y="2050889"/>
            <a:ext cx="217989" cy="263886"/>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F2BFF1-E4BA-47DD-A986-21DC296DD48D}"/>
              </a:ext>
            </a:extLst>
          </p:cNvPr>
          <p:cNvCxnSpPr>
            <a:cxnSpLocks/>
            <a:stCxn id="16" idx="3"/>
          </p:cNvCxnSpPr>
          <p:nvPr/>
        </p:nvCxnSpPr>
        <p:spPr>
          <a:xfrm flipH="1">
            <a:off x="2283380" y="2195858"/>
            <a:ext cx="168162" cy="14277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208E9B2E-55F5-477E-8EF2-7DB0951CFB29}"/>
              </a:ext>
            </a:extLst>
          </p:cNvPr>
          <p:cNvCxnSpPr>
            <a:cxnSpLocks/>
          </p:cNvCxnSpPr>
          <p:nvPr/>
        </p:nvCxnSpPr>
        <p:spPr>
          <a:xfrm flipH="1">
            <a:off x="2576945" y="2407494"/>
            <a:ext cx="639447" cy="28875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3CF10E82-10A8-4BA1-8C98-0DA943606BD4}"/>
              </a:ext>
            </a:extLst>
          </p:cNvPr>
          <p:cNvSpPr/>
          <p:nvPr/>
        </p:nvSpPr>
        <p:spPr>
          <a:xfrm>
            <a:off x="3072518" y="2263620"/>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B486FE08-1FB3-4F07-B7CD-C43B0DA652DB}"/>
              </a:ext>
            </a:extLst>
          </p:cNvPr>
          <p:cNvCxnSpPr>
            <a:stCxn id="18" idx="2"/>
            <a:endCxn id="7" idx="6"/>
          </p:cNvCxnSpPr>
          <p:nvPr/>
        </p:nvCxnSpPr>
        <p:spPr>
          <a:xfrm flipH="1" flipV="1">
            <a:off x="2596129" y="2893469"/>
            <a:ext cx="967149" cy="22989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78F936B-0C78-4BDD-8781-F6AE3E665964}"/>
              </a:ext>
            </a:extLst>
          </p:cNvPr>
          <p:cNvCxnSpPr>
            <a:cxnSpLocks/>
            <a:endCxn id="19" idx="7"/>
          </p:cNvCxnSpPr>
          <p:nvPr/>
        </p:nvCxnSpPr>
        <p:spPr>
          <a:xfrm flipH="1">
            <a:off x="1527681" y="3429515"/>
            <a:ext cx="116986" cy="17937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041D12A8-2FCA-4B1A-AADB-63F7E83B3490}"/>
              </a:ext>
            </a:extLst>
          </p:cNvPr>
          <p:cNvCxnSpPr>
            <a:stCxn id="7" idx="5"/>
          </p:cNvCxnSpPr>
          <p:nvPr/>
        </p:nvCxnSpPr>
        <p:spPr>
          <a:xfrm>
            <a:off x="2415396" y="3338839"/>
            <a:ext cx="490865" cy="30554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3841E907-B52C-488C-A2E7-EF3D9A169850}"/>
              </a:ext>
            </a:extLst>
          </p:cNvPr>
          <p:cNvSpPr/>
          <p:nvPr/>
        </p:nvSpPr>
        <p:spPr>
          <a:xfrm>
            <a:off x="2628105" y="3434601"/>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341D915-6040-4AD3-B5C2-05F8CABE1EEA}"/>
              </a:ext>
            </a:extLst>
          </p:cNvPr>
          <p:cNvSpPr txBox="1"/>
          <p:nvPr/>
        </p:nvSpPr>
        <p:spPr>
          <a:xfrm>
            <a:off x="730216" y="3800316"/>
            <a:ext cx="2050282" cy="276999"/>
          </a:xfrm>
          <a:prstGeom prst="rect">
            <a:avLst/>
          </a:prstGeom>
          <a:noFill/>
        </p:spPr>
        <p:txBody>
          <a:bodyPr wrap="square" rtlCol="0">
            <a:spAutoFit/>
          </a:bodyPr>
          <a:lstStyle/>
          <a:p>
            <a:r>
              <a:rPr lang="en-US" altLang="zh-CN" sz="1200" b="1" dirty="0">
                <a:solidFill>
                  <a:srgbClr val="FFC000"/>
                </a:solidFill>
                <a:latin typeface="+mj-ea"/>
                <a:ea typeface="+mj-ea"/>
              </a:rPr>
              <a:t>task plugin a</a:t>
            </a:r>
            <a:endParaRPr lang="zh-CN" altLang="en-US" sz="1200" b="1" dirty="0">
              <a:solidFill>
                <a:srgbClr val="FFC000"/>
              </a:solidFill>
              <a:latin typeface="+mj-ea"/>
              <a:ea typeface="+mj-ea"/>
            </a:endParaRPr>
          </a:p>
        </p:txBody>
      </p:sp>
      <p:sp>
        <p:nvSpPr>
          <p:cNvPr id="30" name="文本框 29">
            <a:extLst>
              <a:ext uri="{FF2B5EF4-FFF2-40B4-BE49-F238E27FC236}">
                <a16:creationId xmlns:a16="http://schemas.microsoft.com/office/drawing/2014/main" id="{6E4A1D5B-3FD6-482F-812D-EF2BD32B26C1}"/>
              </a:ext>
            </a:extLst>
          </p:cNvPr>
          <p:cNvSpPr txBox="1"/>
          <p:nvPr/>
        </p:nvSpPr>
        <p:spPr>
          <a:xfrm>
            <a:off x="3296649" y="3379376"/>
            <a:ext cx="2050282" cy="276999"/>
          </a:xfrm>
          <a:prstGeom prst="rect">
            <a:avLst/>
          </a:prstGeom>
          <a:noFill/>
        </p:spPr>
        <p:txBody>
          <a:bodyPr wrap="square" rtlCol="0">
            <a:spAutoFit/>
          </a:bodyPr>
          <a:lstStyle/>
          <a:p>
            <a:r>
              <a:rPr lang="en-US" altLang="zh-CN" sz="1200" b="1" dirty="0">
                <a:solidFill>
                  <a:srgbClr val="FFC000"/>
                </a:solidFill>
                <a:latin typeface="+mj-ea"/>
                <a:ea typeface="+mj-ea"/>
              </a:rPr>
              <a:t>task plugin n</a:t>
            </a:r>
            <a:endParaRPr lang="zh-CN" altLang="en-US" sz="1200" b="1" dirty="0">
              <a:solidFill>
                <a:srgbClr val="FFC000"/>
              </a:solidFill>
              <a:latin typeface="+mj-ea"/>
              <a:ea typeface="+mj-ea"/>
            </a:endParaRPr>
          </a:p>
        </p:txBody>
      </p:sp>
      <p:sp>
        <p:nvSpPr>
          <p:cNvPr id="31" name="文本框 30">
            <a:extLst>
              <a:ext uri="{FF2B5EF4-FFF2-40B4-BE49-F238E27FC236}">
                <a16:creationId xmlns:a16="http://schemas.microsoft.com/office/drawing/2014/main" id="{F9E3D263-1453-45ED-B017-17058B62E3B4}"/>
              </a:ext>
            </a:extLst>
          </p:cNvPr>
          <p:cNvSpPr txBox="1"/>
          <p:nvPr/>
        </p:nvSpPr>
        <p:spPr>
          <a:xfrm>
            <a:off x="1968649" y="1723208"/>
            <a:ext cx="2050282" cy="276999"/>
          </a:xfrm>
          <a:prstGeom prst="rect">
            <a:avLst/>
          </a:prstGeom>
          <a:noFill/>
        </p:spPr>
        <p:txBody>
          <a:bodyPr wrap="square" rtlCol="0">
            <a:spAutoFit/>
          </a:bodyPr>
          <a:lstStyle/>
          <a:p>
            <a:r>
              <a:rPr lang="en-US" altLang="zh-CN" sz="1200" b="1" dirty="0">
                <a:solidFill>
                  <a:srgbClr val="FFC000"/>
                </a:solidFill>
                <a:latin typeface="+mj-ea"/>
                <a:ea typeface="+mj-ea"/>
              </a:rPr>
              <a:t>task plugin x</a:t>
            </a:r>
            <a:endParaRPr lang="zh-CN" altLang="en-US" sz="1200" b="1" dirty="0">
              <a:solidFill>
                <a:srgbClr val="FFC000"/>
              </a:solidFill>
              <a:latin typeface="+mj-ea"/>
              <a:ea typeface="+mj-ea"/>
            </a:endParaRPr>
          </a:p>
        </p:txBody>
      </p:sp>
      <p:sp>
        <p:nvSpPr>
          <p:cNvPr id="32" name="矩形: 圆角 31">
            <a:extLst>
              <a:ext uri="{FF2B5EF4-FFF2-40B4-BE49-F238E27FC236}">
                <a16:creationId xmlns:a16="http://schemas.microsoft.com/office/drawing/2014/main" id="{055D88C8-3129-4D1A-BA54-814D43BCDC7D}"/>
              </a:ext>
            </a:extLst>
          </p:cNvPr>
          <p:cNvSpPr/>
          <p:nvPr/>
        </p:nvSpPr>
        <p:spPr>
          <a:xfrm>
            <a:off x="7315200" y="2722082"/>
            <a:ext cx="1371600" cy="363091"/>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C000"/>
              </a:solidFill>
            </a:endParaRPr>
          </a:p>
        </p:txBody>
      </p:sp>
      <p:cxnSp>
        <p:nvCxnSpPr>
          <p:cNvPr id="33" name="直接连接符 32">
            <a:extLst>
              <a:ext uri="{FF2B5EF4-FFF2-40B4-BE49-F238E27FC236}">
                <a16:creationId xmlns:a16="http://schemas.microsoft.com/office/drawing/2014/main" id="{6DDC403C-A359-4BB6-B379-38BD655BE826}"/>
              </a:ext>
            </a:extLst>
          </p:cNvPr>
          <p:cNvCxnSpPr>
            <a:stCxn id="12" idx="6"/>
            <a:endCxn id="32" idx="1"/>
          </p:cNvCxnSpPr>
          <p:nvPr/>
        </p:nvCxnSpPr>
        <p:spPr>
          <a:xfrm>
            <a:off x="6853738" y="2899711"/>
            <a:ext cx="461462" cy="3917"/>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2BD4180A-39F1-42F9-BFF9-D993328217AC}"/>
              </a:ext>
            </a:extLst>
          </p:cNvPr>
          <p:cNvCxnSpPr/>
          <p:nvPr/>
        </p:nvCxnSpPr>
        <p:spPr>
          <a:xfrm>
            <a:off x="4545872" y="1606731"/>
            <a:ext cx="0" cy="2704012"/>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5" name="椭圆 34">
            <a:extLst>
              <a:ext uri="{FF2B5EF4-FFF2-40B4-BE49-F238E27FC236}">
                <a16:creationId xmlns:a16="http://schemas.microsoft.com/office/drawing/2014/main" id="{476BCD4D-6C9D-4821-A2EA-6BC3A61057E4}"/>
              </a:ext>
            </a:extLst>
          </p:cNvPr>
          <p:cNvSpPr/>
          <p:nvPr/>
        </p:nvSpPr>
        <p:spPr>
          <a:xfrm>
            <a:off x="7864341" y="3438768"/>
            <a:ext cx="287748" cy="287748"/>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284A4558-7191-48D9-98E2-F940B4EE8B33}"/>
              </a:ext>
            </a:extLst>
          </p:cNvPr>
          <p:cNvCxnSpPr>
            <a:stCxn id="35" idx="0"/>
            <a:endCxn id="32" idx="2"/>
          </p:cNvCxnSpPr>
          <p:nvPr/>
        </p:nvCxnSpPr>
        <p:spPr>
          <a:xfrm flipH="1" flipV="1">
            <a:off x="8001000" y="3085173"/>
            <a:ext cx="7215" cy="353595"/>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55967DDB-5153-44AF-95A2-FAAB7C7E81B4}"/>
              </a:ext>
            </a:extLst>
          </p:cNvPr>
          <p:cNvSpPr txBox="1"/>
          <p:nvPr/>
        </p:nvSpPr>
        <p:spPr>
          <a:xfrm>
            <a:off x="7314668" y="2763169"/>
            <a:ext cx="2050282" cy="276999"/>
          </a:xfrm>
          <a:prstGeom prst="rect">
            <a:avLst/>
          </a:prstGeom>
          <a:noFill/>
        </p:spPr>
        <p:txBody>
          <a:bodyPr wrap="square" rtlCol="0">
            <a:spAutoFit/>
          </a:bodyPr>
          <a:lstStyle/>
          <a:p>
            <a:r>
              <a:rPr lang="en-US" altLang="zh-CN" sz="1200" b="1" dirty="0">
                <a:solidFill>
                  <a:schemeClr val="bg1"/>
                </a:solidFill>
                <a:latin typeface="+mj-ea"/>
                <a:ea typeface="+mj-ea"/>
              </a:rPr>
              <a:t>Strategy Engine</a:t>
            </a:r>
            <a:endParaRPr lang="zh-CN" altLang="en-US" sz="1200" b="1" dirty="0">
              <a:solidFill>
                <a:schemeClr val="bg1"/>
              </a:solidFill>
              <a:latin typeface="+mj-ea"/>
              <a:ea typeface="+mj-ea"/>
            </a:endParaRPr>
          </a:p>
        </p:txBody>
      </p:sp>
    </p:spTree>
    <p:extLst>
      <p:ext uri="{BB962C8B-B14F-4D97-AF65-F5344CB8AC3E}">
        <p14:creationId xmlns:p14="http://schemas.microsoft.com/office/powerpoint/2010/main" val="218155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：策略</a:t>
            </a:r>
            <a:r>
              <a:rPr lang="zh-CN" altLang="en-US" sz="2400" b="1" dirty="0">
                <a:solidFill>
                  <a:schemeClr val="bg1"/>
                </a:solidFill>
                <a:latin typeface="微软雅黑" panose="020B0503020204020204" charset="-122"/>
                <a:ea typeface="微软雅黑" panose="020B0503020204020204" charset="-122"/>
              </a:rPr>
              <a:t>延迟调度</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38</a:t>
            </a:fld>
            <a:endParaRPr lang="en-US" dirty="0"/>
          </a:p>
        </p:txBody>
      </p:sp>
      <p:sp>
        <p:nvSpPr>
          <p:cNvPr id="3" name="文本框 2">
            <a:extLst>
              <a:ext uri="{FF2B5EF4-FFF2-40B4-BE49-F238E27FC236}">
                <a16:creationId xmlns:a16="http://schemas.microsoft.com/office/drawing/2014/main" id="{90CF08DB-44B9-4DE7-B4AA-3A3E5C4017DC}"/>
              </a:ext>
            </a:extLst>
          </p:cNvPr>
          <p:cNvSpPr txBox="1"/>
          <p:nvPr/>
        </p:nvSpPr>
        <p:spPr>
          <a:xfrm>
            <a:off x="301453" y="761573"/>
            <a:ext cx="8225327" cy="2235677"/>
          </a:xfrm>
          <a:prstGeom prst="rect">
            <a:avLst/>
          </a:prstGeom>
          <a:noFill/>
        </p:spPr>
        <p:txBody>
          <a:bodyPr wrap="square" rtlCol="0">
            <a:spAutoFit/>
          </a:bodyPr>
          <a:lstStyle/>
          <a:p>
            <a:pPr marL="74295">
              <a:lnSpc>
                <a:spcPct val="150000"/>
              </a:lnSpc>
              <a:spcAft>
                <a:spcPts val="1200"/>
              </a:spcAft>
            </a:pPr>
            <a:r>
              <a:rPr lang="zh-CN" altLang="en-US" sz="1200" dirty="0">
                <a:solidFill>
                  <a:schemeClr val="bg1"/>
                </a:solidFill>
                <a:latin typeface="微软雅黑" panose="020B0503020204020204" charset="-122"/>
                <a:ea typeface="微软雅黑" panose="020B0503020204020204" charset="-122"/>
              </a:rPr>
              <a:t>延迟任务调度：当任务提交后，在指定时间后延迟执行</a:t>
            </a:r>
            <a:endParaRPr lang="en-US" altLang="zh-CN" sz="1200" dirty="0">
              <a:solidFill>
                <a:schemeClr val="bg1"/>
              </a:solidFill>
              <a:latin typeface="微软雅黑" panose="020B0503020204020204" charset="-122"/>
              <a:ea typeface="微软雅黑" panose="020B0503020204020204" charset="-122"/>
            </a:endParaRPr>
          </a:p>
          <a:p>
            <a:pPr marL="252000" indent="-1714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类似场景：包括用户下单后，一定时间后未付款自动关闭订单；用户打车后，一定时间后自动评价等</a:t>
            </a:r>
            <a:endParaRPr lang="en-US" altLang="zh-CN" sz="1200" dirty="0">
              <a:solidFill>
                <a:schemeClr val="bg1"/>
              </a:solidFill>
              <a:latin typeface="微软雅黑" panose="020B0503020204020204" charset="-122"/>
              <a:ea typeface="微软雅黑" panose="020B0503020204020204" charset="-122"/>
            </a:endParaRPr>
          </a:p>
          <a:p>
            <a:pPr marL="252000" indent="-1714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常规方案与缺陷：扫描业务表，筛选出符合条件的数据对其进行操作，但存在扫描间隔影响任务延迟触发的精准性及可靠性等问题</a:t>
            </a:r>
            <a:endParaRPr lang="en-US" altLang="zh-CN" sz="1200" dirty="0">
              <a:solidFill>
                <a:schemeClr val="bg1"/>
              </a:solidFill>
              <a:latin typeface="微软雅黑" panose="020B0503020204020204" charset="-122"/>
              <a:ea typeface="微软雅黑" panose="020B0503020204020204" charset="-122"/>
            </a:endParaRPr>
          </a:p>
          <a:p>
            <a:pPr marL="252000" indent="-171450">
              <a:lnSpc>
                <a:spcPct val="150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改进措施：调度维护延迟队列或在任务配置参数中新增延迟选项，即可以保证延迟执行的精确性，同时也能发挥自身高可用，可重试，能告警，提供管理视图的优势</a:t>
            </a:r>
            <a:endParaRPr lang="en-US" altLang="zh-CN" sz="1200" dirty="0">
              <a:solidFill>
                <a:schemeClr val="bg1"/>
              </a:solidFill>
              <a:latin typeface="微软雅黑" panose="020B0503020204020204" charset="-122"/>
              <a:ea typeface="微软雅黑" panose="020B0503020204020204" charset="-122"/>
            </a:endParaRPr>
          </a:p>
          <a:p>
            <a:pPr>
              <a:lnSpc>
                <a:spcPct val="125000"/>
              </a:lnSpc>
            </a:pPr>
            <a:endParaRPr lang="zh-CN" altLang="en-US" sz="1600" dirty="0">
              <a:latin typeface="微软雅黑 Light" panose="020B0502040204020203" pitchFamily="34" charset="-122"/>
              <a:ea typeface="微软雅黑 Light" panose="020B0502040204020203" pitchFamily="34" charset="-122"/>
            </a:endParaRPr>
          </a:p>
        </p:txBody>
      </p:sp>
      <p:pic>
        <p:nvPicPr>
          <p:cNvPr id="45" name="图片 44">
            <a:extLst>
              <a:ext uri="{FF2B5EF4-FFF2-40B4-BE49-F238E27FC236}">
                <a16:creationId xmlns:a16="http://schemas.microsoft.com/office/drawing/2014/main" id="{369F33EA-92B4-4E6C-B70A-302CD3B65AAA}"/>
              </a:ext>
            </a:extLst>
          </p:cNvPr>
          <p:cNvPicPr>
            <a:picLocks noChangeAspect="1"/>
          </p:cNvPicPr>
          <p:nvPr/>
        </p:nvPicPr>
        <p:blipFill>
          <a:blip r:embed="rId2"/>
          <a:stretch>
            <a:fillRect/>
          </a:stretch>
        </p:blipFill>
        <p:spPr>
          <a:xfrm>
            <a:off x="802574" y="2997279"/>
            <a:ext cx="7223083" cy="956311"/>
          </a:xfrm>
          <a:prstGeom prst="rect">
            <a:avLst/>
          </a:prstGeom>
        </p:spPr>
      </p:pic>
    </p:spTree>
    <p:extLst>
      <p:ext uri="{BB962C8B-B14F-4D97-AF65-F5344CB8AC3E}">
        <p14:creationId xmlns:p14="http://schemas.microsoft.com/office/powerpoint/2010/main" val="3615371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运维管理</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39</a:t>
            </a:fld>
            <a:endParaRPr lang="en-US" dirty="0"/>
          </a:p>
        </p:txBody>
      </p:sp>
      <p:sp>
        <p:nvSpPr>
          <p:cNvPr id="3" name="文本框 2">
            <a:extLst>
              <a:ext uri="{FF2B5EF4-FFF2-40B4-BE49-F238E27FC236}">
                <a16:creationId xmlns:a16="http://schemas.microsoft.com/office/drawing/2014/main" id="{19879A3D-D62A-447E-81D4-F8146E3D691E}"/>
              </a:ext>
            </a:extLst>
          </p:cNvPr>
          <p:cNvSpPr txBox="1"/>
          <p:nvPr/>
        </p:nvSpPr>
        <p:spPr>
          <a:xfrm>
            <a:off x="451503" y="742076"/>
            <a:ext cx="8235297" cy="1795492"/>
          </a:xfrm>
          <a:prstGeom prst="rect">
            <a:avLst/>
          </a:prstGeom>
          <a:noFill/>
        </p:spPr>
        <p:txBody>
          <a:bodyPr wrap="square" rtlCol="0">
            <a:spAutoFit/>
          </a:bodyPr>
          <a:lstStyle/>
          <a:p>
            <a:pPr>
              <a:lnSpc>
                <a:spcPct val="150000"/>
              </a:lnSpc>
              <a:spcAft>
                <a:spcPts val="600"/>
              </a:spcAft>
            </a:pPr>
            <a:r>
              <a:rPr lang="zh-CN" altLang="en-US" sz="1200" dirty="0">
                <a:solidFill>
                  <a:schemeClr val="bg1"/>
                </a:solidFill>
                <a:latin typeface="微软雅黑" panose="020B0503020204020204" charset="-122"/>
                <a:ea typeface="微软雅黑" panose="020B0503020204020204" charset="-122"/>
              </a:rPr>
              <a:t>提供指标概览页面单独的统计类运维概览页面，通过图表的形式展示任务相关的统计类指标据，例如：</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1100" dirty="0">
                <a:solidFill>
                  <a:schemeClr val="bg1"/>
                </a:solidFill>
                <a:latin typeface="微软雅黑" panose="020B0503020204020204" charset="-122"/>
                <a:ea typeface="微软雅黑" panose="020B0503020204020204" charset="-122"/>
              </a:rPr>
              <a:t>近</a:t>
            </a:r>
            <a:r>
              <a:rPr lang="en-US" altLang="zh-CN" sz="1100" dirty="0">
                <a:solidFill>
                  <a:schemeClr val="bg1"/>
                </a:solidFill>
                <a:latin typeface="微软雅黑" panose="020B0503020204020204" charset="-122"/>
                <a:ea typeface="微软雅黑" panose="020B0503020204020204" charset="-122"/>
              </a:rPr>
              <a:t>M</a:t>
            </a:r>
            <a:r>
              <a:rPr lang="zh-CN" altLang="en-US" sz="1100" dirty="0">
                <a:solidFill>
                  <a:schemeClr val="bg1"/>
                </a:solidFill>
                <a:latin typeface="微软雅黑" panose="020B0503020204020204" charset="-122"/>
                <a:ea typeface="微软雅黑" panose="020B0503020204020204" charset="-122"/>
              </a:rPr>
              <a:t>天内执行时长的</a:t>
            </a:r>
            <a:r>
              <a:rPr lang="en-US" altLang="zh-CN" sz="1100" dirty="0">
                <a:solidFill>
                  <a:schemeClr val="bg1"/>
                </a:solidFill>
                <a:latin typeface="微软雅黑" panose="020B0503020204020204" charset="-122"/>
                <a:ea typeface="微软雅黑" panose="020B0503020204020204" charset="-122"/>
              </a:rPr>
              <a:t>TopN</a:t>
            </a:r>
            <a:r>
              <a:rPr lang="zh-CN" altLang="en-US" sz="1100" dirty="0">
                <a:solidFill>
                  <a:schemeClr val="bg1"/>
                </a:solidFill>
                <a:latin typeface="微软雅黑" panose="020B0503020204020204" charset="-122"/>
                <a:ea typeface="微软雅黑" panose="020B0503020204020204" charset="-122"/>
              </a:rPr>
              <a:t>实例或异常次数最多的</a:t>
            </a:r>
            <a:r>
              <a:rPr lang="en-US" altLang="zh-CN" sz="1100" dirty="0">
                <a:solidFill>
                  <a:schemeClr val="bg1"/>
                </a:solidFill>
                <a:latin typeface="微软雅黑" panose="020B0503020204020204" charset="-122"/>
                <a:ea typeface="微软雅黑" panose="020B0503020204020204" charset="-122"/>
              </a:rPr>
              <a:t>TopN</a:t>
            </a:r>
            <a:r>
              <a:rPr lang="zh-CN" altLang="en-US" sz="1100" dirty="0">
                <a:solidFill>
                  <a:schemeClr val="bg1"/>
                </a:solidFill>
                <a:latin typeface="微软雅黑" panose="020B0503020204020204" charset="-122"/>
                <a:ea typeface="微软雅黑" panose="020B0503020204020204" charset="-122"/>
              </a:rPr>
              <a:t>实例的柱状图；</a:t>
            </a:r>
            <a:endParaRPr lang="en-US" altLang="zh-CN" sz="11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1100" dirty="0">
                <a:solidFill>
                  <a:schemeClr val="bg1"/>
                </a:solidFill>
                <a:latin typeface="微软雅黑" panose="020B0503020204020204" charset="-122"/>
                <a:ea typeface="微软雅黑" panose="020B0503020204020204" charset="-122"/>
              </a:rPr>
              <a:t>可以标识数据量变化或调度负载变化的实例近</a:t>
            </a:r>
            <a:r>
              <a:rPr lang="en-US" altLang="zh-CN" sz="1100" dirty="0">
                <a:solidFill>
                  <a:schemeClr val="bg1"/>
                </a:solidFill>
                <a:latin typeface="微软雅黑" panose="020B0503020204020204" charset="-122"/>
                <a:ea typeface="微软雅黑" panose="020B0503020204020204" charset="-122"/>
              </a:rPr>
              <a:t>M</a:t>
            </a:r>
            <a:r>
              <a:rPr lang="zh-CN" altLang="en-US" sz="1100" dirty="0">
                <a:solidFill>
                  <a:schemeClr val="bg1"/>
                </a:solidFill>
                <a:latin typeface="微软雅黑" panose="020B0503020204020204" charset="-122"/>
                <a:ea typeface="微软雅黑" panose="020B0503020204020204" charset="-122"/>
              </a:rPr>
              <a:t>天运行时长的折线图；</a:t>
            </a:r>
            <a:endParaRPr lang="en-US" altLang="zh-CN" sz="11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1100" dirty="0">
                <a:solidFill>
                  <a:schemeClr val="bg1"/>
                </a:solidFill>
                <a:latin typeface="微软雅黑" panose="020B0503020204020204" charset="-122"/>
                <a:ea typeface="微软雅黑" panose="020B0503020204020204" charset="-122"/>
              </a:rPr>
              <a:t>提供</a:t>
            </a:r>
            <a:r>
              <a:rPr lang="en-US" altLang="zh-CN" sz="1100" dirty="0">
                <a:solidFill>
                  <a:schemeClr val="bg1"/>
                </a:solidFill>
                <a:latin typeface="微软雅黑" panose="020B0503020204020204" charset="-122"/>
                <a:ea typeface="微软雅黑" panose="020B0503020204020204" charset="-122"/>
              </a:rPr>
              <a:t>SQL</a:t>
            </a:r>
            <a:r>
              <a:rPr lang="zh-CN" altLang="en-US" sz="1100" dirty="0">
                <a:solidFill>
                  <a:schemeClr val="bg1"/>
                </a:solidFill>
                <a:latin typeface="微软雅黑" panose="020B0503020204020204" charset="-122"/>
                <a:ea typeface="微软雅黑" panose="020B0503020204020204" charset="-122"/>
              </a:rPr>
              <a:t>类图表生成器，可定制化</a:t>
            </a:r>
            <a:endParaRPr lang="en-US" altLang="zh-CN" sz="1100" dirty="0">
              <a:solidFill>
                <a:schemeClr val="bg1"/>
              </a:solidFill>
              <a:latin typeface="微软雅黑" panose="020B0503020204020204" charset="-122"/>
              <a:ea typeface="微软雅黑" panose="020B0503020204020204" charset="-122"/>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p:txBody>
      </p:sp>
      <p:pic>
        <p:nvPicPr>
          <p:cNvPr id="7" name="图片 6">
            <a:extLst>
              <a:ext uri="{FF2B5EF4-FFF2-40B4-BE49-F238E27FC236}">
                <a16:creationId xmlns:a16="http://schemas.microsoft.com/office/drawing/2014/main" id="{ACE7128F-620E-4CA6-9474-90CE85DFCE5B}"/>
              </a:ext>
            </a:extLst>
          </p:cNvPr>
          <p:cNvPicPr>
            <a:picLocks noChangeAspect="1"/>
          </p:cNvPicPr>
          <p:nvPr/>
        </p:nvPicPr>
        <p:blipFill>
          <a:blip r:embed="rId2"/>
          <a:stretch>
            <a:fillRect/>
          </a:stretch>
        </p:blipFill>
        <p:spPr>
          <a:xfrm>
            <a:off x="1008978" y="2019287"/>
            <a:ext cx="2823882" cy="1699115"/>
          </a:xfrm>
          <a:prstGeom prst="rect">
            <a:avLst/>
          </a:prstGeom>
        </p:spPr>
      </p:pic>
      <p:pic>
        <p:nvPicPr>
          <p:cNvPr id="9" name="图片 8">
            <a:extLst>
              <a:ext uri="{FF2B5EF4-FFF2-40B4-BE49-F238E27FC236}">
                <a16:creationId xmlns:a16="http://schemas.microsoft.com/office/drawing/2014/main" id="{C8239172-159F-4715-ABE6-F3455889CF7C}"/>
              </a:ext>
            </a:extLst>
          </p:cNvPr>
          <p:cNvPicPr>
            <a:picLocks noChangeAspect="1"/>
          </p:cNvPicPr>
          <p:nvPr/>
        </p:nvPicPr>
        <p:blipFill>
          <a:blip r:embed="rId3"/>
          <a:stretch>
            <a:fillRect/>
          </a:stretch>
        </p:blipFill>
        <p:spPr>
          <a:xfrm>
            <a:off x="5154945" y="2019665"/>
            <a:ext cx="2823882" cy="1711631"/>
          </a:xfrm>
          <a:prstGeom prst="rect">
            <a:avLst/>
          </a:prstGeom>
        </p:spPr>
      </p:pic>
      <p:pic>
        <p:nvPicPr>
          <p:cNvPr id="11" name="图片 10">
            <a:extLst>
              <a:ext uri="{FF2B5EF4-FFF2-40B4-BE49-F238E27FC236}">
                <a16:creationId xmlns:a16="http://schemas.microsoft.com/office/drawing/2014/main" id="{559A5966-ECDB-4B44-ADFB-7901B05BBF35}"/>
              </a:ext>
            </a:extLst>
          </p:cNvPr>
          <p:cNvPicPr>
            <a:picLocks noChangeAspect="1"/>
          </p:cNvPicPr>
          <p:nvPr/>
        </p:nvPicPr>
        <p:blipFill>
          <a:blip r:embed="rId4"/>
          <a:stretch>
            <a:fillRect/>
          </a:stretch>
        </p:blipFill>
        <p:spPr>
          <a:xfrm>
            <a:off x="530551" y="3888480"/>
            <a:ext cx="8077200" cy="678156"/>
          </a:xfrm>
          <a:prstGeom prst="rect">
            <a:avLst/>
          </a:prstGeom>
        </p:spPr>
      </p:pic>
    </p:spTree>
    <p:extLst>
      <p:ext uri="{BB962C8B-B14F-4D97-AF65-F5344CB8AC3E}">
        <p14:creationId xmlns:p14="http://schemas.microsoft.com/office/powerpoint/2010/main" val="279556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2">
            <a:extLst>
              <a:ext uri="{FF2B5EF4-FFF2-40B4-BE49-F238E27FC236}">
                <a16:creationId xmlns:a16="http://schemas.microsoft.com/office/drawing/2014/main" id="{20CBE04F-EA50-3943-BB50-998624E7D223}"/>
              </a:ext>
            </a:extLst>
          </p:cNvPr>
          <p:cNvPicPr>
            <a:picLocks noChangeAspect="1"/>
          </p:cNvPicPr>
          <p:nvPr/>
        </p:nvPicPr>
        <p:blipFill>
          <a:blip r:embed="rId3"/>
          <a:stretch>
            <a:fillRect/>
          </a:stretch>
        </p:blipFill>
        <p:spPr>
          <a:xfrm>
            <a:off x="1250092" y="766155"/>
            <a:ext cx="6349676" cy="3908318"/>
          </a:xfrm>
          <a:prstGeom prst="rect">
            <a:avLst/>
          </a:prstGeom>
        </p:spPr>
      </p:pic>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zh-CN" sz="2400" dirty="0">
                <a:solidFill>
                  <a:schemeClr val="bg1"/>
                </a:solidFill>
              </a:rPr>
              <a:t>T3</a:t>
            </a:r>
            <a:r>
              <a:rPr lang="zh-CN" altLang="en-US" sz="2400" dirty="0">
                <a:solidFill>
                  <a:schemeClr val="bg1"/>
                </a:solidFill>
              </a:rPr>
              <a:t>出行</a:t>
            </a:r>
            <a:r>
              <a:rPr lang="en-US" altLang="zh-CN" sz="2400" dirty="0">
                <a:solidFill>
                  <a:schemeClr val="bg1"/>
                </a:solidFill>
              </a:rPr>
              <a:t>:</a:t>
            </a:r>
            <a:r>
              <a:rPr lang="zh-CN" altLang="en-US" sz="2400" dirty="0">
                <a:solidFill>
                  <a:schemeClr val="bg1"/>
                </a:solidFill>
              </a:rPr>
              <a:t>全国首家基于车联网的出行平台</a:t>
            </a:r>
          </a:p>
        </p:txBody>
      </p:sp>
    </p:spTree>
    <p:extLst>
      <p:ext uri="{BB962C8B-B14F-4D97-AF65-F5344CB8AC3E}">
        <p14:creationId xmlns:p14="http://schemas.microsoft.com/office/powerpoint/2010/main" val="3495655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路由策略</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40</a:t>
            </a:fld>
            <a:endParaRPr lang="en-US" dirty="0"/>
          </a:p>
        </p:txBody>
      </p:sp>
      <p:sp>
        <p:nvSpPr>
          <p:cNvPr id="5" name="文本框 4">
            <a:extLst>
              <a:ext uri="{FF2B5EF4-FFF2-40B4-BE49-F238E27FC236}">
                <a16:creationId xmlns:a16="http://schemas.microsoft.com/office/drawing/2014/main" id="{8A1E3747-1201-4F95-AD04-C9A67F5E4807}"/>
              </a:ext>
            </a:extLst>
          </p:cNvPr>
          <p:cNvSpPr txBox="1"/>
          <p:nvPr/>
        </p:nvSpPr>
        <p:spPr>
          <a:xfrm>
            <a:off x="447793" y="858567"/>
            <a:ext cx="8233873" cy="1526187"/>
          </a:xfrm>
          <a:prstGeom prst="rect">
            <a:avLst/>
          </a:prstGeom>
          <a:noFill/>
        </p:spPr>
        <p:txBody>
          <a:bodyPr wrap="square" rtlCol="0">
            <a:spAutoFit/>
          </a:bodyPr>
          <a:lstStyle/>
          <a:p>
            <a:pPr marL="285750" indent="-285750">
              <a:lnSpc>
                <a:spcPct val="125000"/>
              </a:lnSpc>
              <a:spcAft>
                <a:spcPts val="1200"/>
              </a:spcAft>
              <a:buFont typeface="Wingdings" panose="05000000000000000000" pitchFamily="2" charset="2"/>
              <a:buChar char="Ø"/>
            </a:pPr>
            <a:r>
              <a:rPr lang="zh-CN" altLang="en-US" sz="1200" b="1" dirty="0">
                <a:solidFill>
                  <a:srgbClr val="FF0000"/>
                </a:solidFill>
                <a:latin typeface="微软雅黑" panose="020B0503020204020204" charset="-122"/>
                <a:ea typeface="微软雅黑" panose="020B0503020204020204" charset="-122"/>
              </a:rPr>
              <a:t>故障转移</a:t>
            </a:r>
            <a:r>
              <a:rPr lang="zh-CN" altLang="en-US" sz="1200" dirty="0">
                <a:solidFill>
                  <a:schemeClr val="bg1"/>
                </a:solidFill>
                <a:latin typeface="微软雅黑" panose="020B0503020204020204" charset="-122"/>
                <a:ea typeface="微软雅黑" panose="020B0503020204020204" charset="-122"/>
              </a:rPr>
              <a:t>：失败策略可选配置“故障转移”，工作节点故障后，自动</a:t>
            </a:r>
            <a:r>
              <a:rPr lang="en-US" altLang="zh-CN" sz="1200" dirty="0">
                <a:solidFill>
                  <a:schemeClr val="bg1"/>
                </a:solidFill>
                <a:latin typeface="微软雅黑" panose="020B0503020204020204" charset="-122"/>
                <a:ea typeface="微软雅黑" panose="020B0503020204020204" charset="-122"/>
              </a:rPr>
              <a:t>failover</a:t>
            </a:r>
            <a:r>
              <a:rPr lang="zh-CN" altLang="en-US" sz="1200" dirty="0">
                <a:solidFill>
                  <a:schemeClr val="bg1"/>
                </a:solidFill>
                <a:latin typeface="微软雅黑" panose="020B0503020204020204" charset="-122"/>
                <a:ea typeface="微软雅黑" panose="020B0503020204020204" charset="-122"/>
              </a:rPr>
              <a:t>切换到一台运行正常的工作点上重试</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25000"/>
              </a:lnSpc>
              <a:buFont typeface="Wingdings" panose="05000000000000000000" pitchFamily="2" charset="2"/>
              <a:buChar char="Ø"/>
            </a:pPr>
            <a:r>
              <a:rPr lang="zh-CN" altLang="en-US" sz="1200" b="1" dirty="0">
                <a:solidFill>
                  <a:srgbClr val="FFD200"/>
                </a:solidFill>
                <a:latin typeface="微软雅黑" panose="020B0503020204020204" charset="-122"/>
                <a:ea typeface="微软雅黑" panose="020B0503020204020204" charset="-122"/>
              </a:rPr>
              <a:t>忙碌转移</a:t>
            </a:r>
            <a:r>
              <a:rPr lang="zh-CN" altLang="en-US" sz="1200" dirty="0">
                <a:solidFill>
                  <a:schemeClr val="bg1"/>
                </a:solidFill>
                <a:latin typeface="微软雅黑" panose="020B0503020204020204" charset="-122"/>
                <a:ea typeface="微软雅黑" panose="020B0503020204020204" charset="-122"/>
              </a:rPr>
              <a:t>：增加等待策略，当任务处于</a:t>
            </a:r>
            <a:r>
              <a:rPr lang="en-US" altLang="zh-CN" sz="1200" dirty="0">
                <a:solidFill>
                  <a:schemeClr val="bg1"/>
                </a:solidFill>
                <a:latin typeface="微软雅黑" panose="020B0503020204020204" charset="-122"/>
                <a:ea typeface="微软雅黑" panose="020B0503020204020204" charset="-122"/>
              </a:rPr>
              <a:t>WAITING</a:t>
            </a:r>
            <a:r>
              <a:rPr lang="zh-CN" altLang="en-US" sz="1200" dirty="0">
                <a:solidFill>
                  <a:schemeClr val="bg1"/>
                </a:solidFill>
                <a:latin typeface="微软雅黑" panose="020B0503020204020204" charset="-122"/>
                <a:ea typeface="微软雅黑" panose="020B0503020204020204" charset="-122"/>
              </a:rPr>
              <a:t>状态达到一定时间，由管理节点重新分配</a:t>
            </a:r>
            <a:r>
              <a:rPr lang="en-US" altLang="zh-CN" sz="1200" dirty="0">
                <a:solidFill>
                  <a:schemeClr val="bg1"/>
                </a:solidFill>
                <a:latin typeface="微软雅黑" panose="020B0503020204020204" charset="-122"/>
                <a:ea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rPr>
              <a:t>，尝试将任务转移到相对空闲的工作节点</a:t>
            </a:r>
            <a:endParaRPr lang="en-US" altLang="zh-CN" sz="1200" dirty="0">
              <a:solidFill>
                <a:schemeClr val="bg1"/>
              </a:solidFill>
              <a:latin typeface="微软雅黑" panose="020B0503020204020204" charset="-122"/>
              <a:ea typeface="微软雅黑" panose="020B0503020204020204" charset="-122"/>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p:txBody>
      </p:sp>
      <p:pic>
        <p:nvPicPr>
          <p:cNvPr id="33" name="图片 32">
            <a:extLst>
              <a:ext uri="{FF2B5EF4-FFF2-40B4-BE49-F238E27FC236}">
                <a16:creationId xmlns:a16="http://schemas.microsoft.com/office/drawing/2014/main" id="{E51D6F8B-5AC1-4E4D-BC01-362929526081}"/>
              </a:ext>
            </a:extLst>
          </p:cNvPr>
          <p:cNvPicPr>
            <a:picLocks noChangeAspect="1"/>
          </p:cNvPicPr>
          <p:nvPr/>
        </p:nvPicPr>
        <p:blipFill>
          <a:blip r:embed="rId2"/>
          <a:stretch>
            <a:fillRect/>
          </a:stretch>
        </p:blipFill>
        <p:spPr>
          <a:xfrm>
            <a:off x="770950" y="1983353"/>
            <a:ext cx="3547280" cy="2421007"/>
          </a:xfrm>
          <a:prstGeom prst="rect">
            <a:avLst/>
          </a:prstGeom>
        </p:spPr>
      </p:pic>
      <p:pic>
        <p:nvPicPr>
          <p:cNvPr id="50" name="图片 49">
            <a:extLst>
              <a:ext uri="{FF2B5EF4-FFF2-40B4-BE49-F238E27FC236}">
                <a16:creationId xmlns:a16="http://schemas.microsoft.com/office/drawing/2014/main" id="{2B896734-0036-4C81-B127-5A7A96FA74BE}"/>
              </a:ext>
            </a:extLst>
          </p:cNvPr>
          <p:cNvPicPr>
            <a:picLocks noChangeAspect="1"/>
          </p:cNvPicPr>
          <p:nvPr/>
        </p:nvPicPr>
        <p:blipFill>
          <a:blip r:embed="rId3"/>
          <a:stretch>
            <a:fillRect/>
          </a:stretch>
        </p:blipFill>
        <p:spPr>
          <a:xfrm>
            <a:off x="4953488" y="1921743"/>
            <a:ext cx="3352312" cy="2516621"/>
          </a:xfrm>
          <a:prstGeom prst="rect">
            <a:avLst/>
          </a:prstGeom>
        </p:spPr>
      </p:pic>
    </p:spTree>
    <p:extLst>
      <p:ext uri="{BB962C8B-B14F-4D97-AF65-F5344CB8AC3E}">
        <p14:creationId xmlns:p14="http://schemas.microsoft.com/office/powerpoint/2010/main" val="1357739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审计日志</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41</a:t>
            </a:fld>
            <a:endParaRPr lang="en-US" dirty="0"/>
          </a:p>
        </p:txBody>
      </p:sp>
      <p:sp>
        <p:nvSpPr>
          <p:cNvPr id="3" name="文本框 2">
            <a:extLst>
              <a:ext uri="{FF2B5EF4-FFF2-40B4-BE49-F238E27FC236}">
                <a16:creationId xmlns:a16="http://schemas.microsoft.com/office/drawing/2014/main" id="{9F5ED103-9EFF-41A6-9296-F8E52A15BF20}"/>
              </a:ext>
            </a:extLst>
          </p:cNvPr>
          <p:cNvSpPr txBox="1"/>
          <p:nvPr/>
        </p:nvSpPr>
        <p:spPr>
          <a:xfrm>
            <a:off x="452927" y="873807"/>
            <a:ext cx="8157673" cy="1757019"/>
          </a:xfrm>
          <a:prstGeom prst="rect">
            <a:avLst/>
          </a:prstGeom>
          <a:noFill/>
        </p:spPr>
        <p:txBody>
          <a:bodyPr wrap="square" rtlCol="0">
            <a:spAutoFit/>
          </a:bodyPr>
          <a:lstStyle/>
          <a:p>
            <a:pPr>
              <a:lnSpc>
                <a:spcPct val="125000"/>
              </a:lnSpc>
              <a:spcAft>
                <a:spcPts val="1200"/>
              </a:spcAft>
            </a:pPr>
            <a:r>
              <a:rPr lang="zh-CN" altLang="en-US" sz="1200" b="1" dirty="0">
                <a:solidFill>
                  <a:srgbClr val="FFD200"/>
                </a:solidFill>
                <a:latin typeface="微软雅黑" panose="020B0503020204020204" charset="-122"/>
                <a:ea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rPr>
              <a:t>按照</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用户</a:t>
            </a:r>
            <a:r>
              <a:rPr lang="en-US" altLang="zh-CN" sz="1200" dirty="0">
                <a:solidFill>
                  <a:schemeClr val="bg1"/>
                </a:solidFill>
                <a:latin typeface="微软雅黑" panose="020B0503020204020204" charset="-122"/>
                <a:ea typeface="微软雅黑" panose="020B0503020204020204" charset="-122"/>
              </a:rPr>
              <a:t>:IP”</a:t>
            </a:r>
            <a:r>
              <a:rPr lang="zh-CN" altLang="en-US" sz="1200" dirty="0">
                <a:solidFill>
                  <a:schemeClr val="bg1"/>
                </a:solidFill>
                <a:latin typeface="微软雅黑" panose="020B0503020204020204" charset="-122"/>
                <a:ea typeface="微软雅黑" panose="020B0503020204020204" charset="-122"/>
              </a:rPr>
              <a:t>追踪并记录操作行为</a:t>
            </a:r>
            <a:endParaRPr lang="en-US" altLang="zh-CN" sz="1200" dirty="0">
              <a:solidFill>
                <a:schemeClr val="bg1"/>
              </a:solidFill>
              <a:latin typeface="微软雅黑" panose="020B0503020204020204" charset="-122"/>
              <a:ea typeface="微软雅黑" panose="020B0503020204020204" charset="-122"/>
            </a:endParaRPr>
          </a:p>
          <a:p>
            <a:pPr marL="431800" indent="-285750">
              <a:lnSpc>
                <a:spcPct val="125000"/>
              </a:lnSpc>
              <a:spcAft>
                <a:spcPts val="12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应用场景：用于高危事件发生时回滚操作及定责回溯</a:t>
            </a:r>
            <a:endParaRPr lang="en-US" altLang="zh-CN" sz="1200" dirty="0">
              <a:solidFill>
                <a:schemeClr val="bg1"/>
              </a:solidFill>
              <a:latin typeface="微软雅黑" panose="020B0503020204020204" charset="-122"/>
              <a:ea typeface="微软雅黑" panose="020B0503020204020204" charset="-122"/>
            </a:endParaRPr>
          </a:p>
          <a:p>
            <a:pPr marL="431800" indent="-285750">
              <a:lnSpc>
                <a:spcPct val="125000"/>
              </a:lnSpc>
              <a:spcAft>
                <a:spcPts val="12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格式示例：</a:t>
            </a:r>
            <a:r>
              <a:rPr lang="en-US" altLang="zh-CN" sz="1200" dirty="0">
                <a:solidFill>
                  <a:schemeClr val="bg1"/>
                </a:solidFill>
                <a:latin typeface="微软雅黑" panose="020B0503020204020204" charset="-122"/>
                <a:ea typeface="微软雅黑" panose="020B0503020204020204" charset="-122"/>
              </a:rPr>
              <a:t>[time]—loginMsg—operation—item—detailInfo</a:t>
            </a:r>
          </a:p>
          <a:p>
            <a:pPr marL="431800" indent="-285750">
              <a:lnSpc>
                <a:spcPct val="125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日志示例：</a:t>
            </a:r>
            <a:endParaRPr lang="en-US" altLang="zh-CN" sz="1200" dirty="0">
              <a:solidFill>
                <a:schemeClr val="bg1"/>
              </a:solidFill>
              <a:latin typeface="微软雅黑" panose="020B0503020204020204" charset="-122"/>
              <a:ea typeface="微软雅黑" panose="020B0503020204020204" charset="-122"/>
            </a:endParaRPr>
          </a:p>
          <a:p>
            <a:pPr>
              <a:lnSpc>
                <a:spcPct val="125000"/>
              </a:lnSpc>
            </a:pPr>
            <a:endParaRPr lang="en-US" altLang="zh-CN" sz="1600" dirty="0">
              <a:latin typeface="+mj-ea"/>
              <a:ea typeface="+mj-ea"/>
            </a:endParaRPr>
          </a:p>
        </p:txBody>
      </p:sp>
      <p:pic>
        <p:nvPicPr>
          <p:cNvPr id="7" name="图片 6">
            <a:extLst>
              <a:ext uri="{FF2B5EF4-FFF2-40B4-BE49-F238E27FC236}">
                <a16:creationId xmlns:a16="http://schemas.microsoft.com/office/drawing/2014/main" id="{8A0DA63D-7136-4B14-9103-A10A1ADB7600}"/>
              </a:ext>
            </a:extLst>
          </p:cNvPr>
          <p:cNvPicPr>
            <a:picLocks noChangeAspect="1"/>
          </p:cNvPicPr>
          <p:nvPr/>
        </p:nvPicPr>
        <p:blipFill>
          <a:blip r:embed="rId2"/>
          <a:stretch>
            <a:fillRect/>
          </a:stretch>
        </p:blipFill>
        <p:spPr>
          <a:xfrm>
            <a:off x="609600" y="2836741"/>
            <a:ext cx="8001000" cy="1062633"/>
          </a:xfrm>
          <a:prstGeom prst="rect">
            <a:avLst/>
          </a:prstGeom>
        </p:spPr>
      </p:pic>
      <p:cxnSp>
        <p:nvCxnSpPr>
          <p:cNvPr id="8" name="直接箭头连接符 7">
            <a:extLst>
              <a:ext uri="{FF2B5EF4-FFF2-40B4-BE49-F238E27FC236}">
                <a16:creationId xmlns:a16="http://schemas.microsoft.com/office/drawing/2014/main" id="{52DA5D37-C9BF-4FB4-8863-9E60777D5893}"/>
              </a:ext>
            </a:extLst>
          </p:cNvPr>
          <p:cNvCxnSpPr>
            <a:cxnSpLocks/>
          </p:cNvCxnSpPr>
          <p:nvPr/>
        </p:nvCxnSpPr>
        <p:spPr>
          <a:xfrm flipH="1">
            <a:off x="1769264" y="1930815"/>
            <a:ext cx="179462" cy="10870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46CFDE8-4D39-4E30-97AC-B573AF71DCCD}"/>
              </a:ext>
            </a:extLst>
          </p:cNvPr>
          <p:cNvCxnSpPr>
            <a:cxnSpLocks/>
          </p:cNvCxnSpPr>
          <p:nvPr/>
        </p:nvCxnSpPr>
        <p:spPr>
          <a:xfrm>
            <a:off x="2667000" y="1955192"/>
            <a:ext cx="320040" cy="1062633"/>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a:extLst>
              <a:ext uri="{FF2B5EF4-FFF2-40B4-BE49-F238E27FC236}">
                <a16:creationId xmlns:a16="http://schemas.microsoft.com/office/drawing/2014/main" id="{D5039582-8E76-40F4-8128-3E629A9A4489}"/>
              </a:ext>
            </a:extLst>
          </p:cNvPr>
          <p:cNvCxnSpPr/>
          <p:nvPr/>
        </p:nvCxnSpPr>
        <p:spPr>
          <a:xfrm>
            <a:off x="3495793" y="1930815"/>
            <a:ext cx="1594367" cy="1087010"/>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A8704591-C306-4F81-99E0-BAB57810EA37}"/>
              </a:ext>
            </a:extLst>
          </p:cNvPr>
          <p:cNvCxnSpPr/>
          <p:nvPr/>
        </p:nvCxnSpPr>
        <p:spPr>
          <a:xfrm>
            <a:off x="5021580" y="1930815"/>
            <a:ext cx="2353156" cy="1087010"/>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9E532A25-71D9-4FDA-B3D2-EF8BD9F0DD9F}"/>
              </a:ext>
            </a:extLst>
          </p:cNvPr>
          <p:cNvCxnSpPr/>
          <p:nvPr/>
        </p:nvCxnSpPr>
        <p:spPr>
          <a:xfrm>
            <a:off x="4292976" y="1930815"/>
            <a:ext cx="1345824" cy="1087010"/>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55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数据血缘</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42</a:t>
            </a:fld>
            <a:endParaRPr lang="en-US" dirty="0"/>
          </a:p>
        </p:txBody>
      </p:sp>
      <p:sp>
        <p:nvSpPr>
          <p:cNvPr id="3" name="文本框 2">
            <a:extLst>
              <a:ext uri="{FF2B5EF4-FFF2-40B4-BE49-F238E27FC236}">
                <a16:creationId xmlns:a16="http://schemas.microsoft.com/office/drawing/2014/main" id="{13A7DA32-7D86-4B4E-A296-B8E50A69C156}"/>
              </a:ext>
            </a:extLst>
          </p:cNvPr>
          <p:cNvSpPr txBox="1"/>
          <p:nvPr/>
        </p:nvSpPr>
        <p:spPr>
          <a:xfrm>
            <a:off x="451503" y="795110"/>
            <a:ext cx="8235297" cy="11676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血缘关系管理：记录上下游数据资源编码，数据项编码和数据资源转换规则等数据血缘信息，动态更新</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血缘关系分析：对数据资源进行数据流向分析和溯源分析，更进一步可以提供数据血缘图谱展示</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血缘关系查询：支持按照数据类别、数据项和转换规则进行数据血缘查询</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r>
              <a:rPr lang="zh-CN" altLang="en-US" sz="1200" dirty="0">
                <a:solidFill>
                  <a:schemeClr val="bg1"/>
                </a:solidFill>
                <a:latin typeface="微软雅黑" panose="020B0503020204020204" charset="-122"/>
                <a:ea typeface="微软雅黑" panose="020B0503020204020204" charset="-122"/>
              </a:rPr>
              <a:t>数据价值评估：通过数据血缘标出数据流转的引用</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更新频次，展示各级数据的应用热度</a:t>
            </a:r>
            <a:endParaRPr lang="en-US" altLang="zh-CN" sz="1200" dirty="0">
              <a:solidFill>
                <a:schemeClr val="bg1"/>
              </a:solidFill>
              <a:latin typeface="微软雅黑" panose="020B0503020204020204" charset="-122"/>
              <a:ea typeface="微软雅黑" panose="020B0503020204020204" charset="-122"/>
            </a:endParaRPr>
          </a:p>
        </p:txBody>
      </p:sp>
      <p:pic>
        <p:nvPicPr>
          <p:cNvPr id="7" name="Picture 2" descr="img">
            <a:extLst>
              <a:ext uri="{FF2B5EF4-FFF2-40B4-BE49-F238E27FC236}">
                <a16:creationId xmlns:a16="http://schemas.microsoft.com/office/drawing/2014/main" id="{ACF504B1-1ACE-4073-A38D-1B6B425F8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323" y="2209203"/>
            <a:ext cx="4177655" cy="226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40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a:t>
            </a:r>
            <a:r>
              <a:rPr lang="zh-CN" altLang="en-US" sz="2400" b="1" dirty="0">
                <a:solidFill>
                  <a:schemeClr val="bg1"/>
                </a:solidFill>
                <a:latin typeface="微软雅黑" panose="020B0503020204020204" charset="-122"/>
                <a:ea typeface="微软雅黑" panose="020B0503020204020204" charset="-122"/>
              </a:rPr>
              <a:t>调度客户端</a:t>
            </a:r>
            <a:endParaRPr lang="zh-CN" altLang="en-US" sz="2400" dirty="0">
              <a:solidFill>
                <a:schemeClr val="bg1"/>
              </a:solidFill>
            </a:endParaRP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p:txBody>
          <a:bodyPr/>
          <a:lstStyle/>
          <a:p>
            <a:fld id="{D60D1EDE-7116-2443-9BDD-368CE5B37660}" type="slidenum">
              <a:rPr lang="en-US" smtClean="0"/>
              <a:t>43</a:t>
            </a:fld>
            <a:endParaRPr lang="en-US" dirty="0"/>
          </a:p>
        </p:txBody>
      </p:sp>
      <p:sp>
        <p:nvSpPr>
          <p:cNvPr id="3" name="文本框 2">
            <a:extLst>
              <a:ext uri="{FF2B5EF4-FFF2-40B4-BE49-F238E27FC236}">
                <a16:creationId xmlns:a16="http://schemas.microsoft.com/office/drawing/2014/main" id="{D7C114D2-BF35-4DDD-A2E6-E3CE868F5664}"/>
              </a:ext>
            </a:extLst>
          </p:cNvPr>
          <p:cNvSpPr txBox="1"/>
          <p:nvPr/>
        </p:nvSpPr>
        <p:spPr>
          <a:xfrm>
            <a:off x="451503" y="782677"/>
            <a:ext cx="8235297" cy="3680623"/>
          </a:xfrm>
          <a:prstGeom prst="rect">
            <a:avLst/>
          </a:prstGeom>
          <a:noFill/>
        </p:spPr>
        <p:txBody>
          <a:bodyPr wrap="square" rtlCol="0">
            <a:spAutoFit/>
          </a:bodyPr>
          <a:lstStyle/>
          <a:p>
            <a:pPr>
              <a:spcAft>
                <a:spcPts val="1200"/>
              </a:spcAft>
            </a:pPr>
            <a:endParaRPr lang="en-US" altLang="zh-CN" sz="1400" b="1" dirty="0">
              <a:solidFill>
                <a:srgbClr val="FFD200"/>
              </a:solidFill>
              <a:latin typeface="微软雅黑" panose="020B0503020204020204" charset="-122"/>
              <a:ea typeface="微软雅黑" panose="020B0503020204020204" charset="-122"/>
            </a:endParaRPr>
          </a:p>
          <a:p>
            <a:pPr marL="285750" indent="-285750">
              <a:lnSpc>
                <a:spcPct val="125000"/>
              </a:lnSpc>
              <a:spcAft>
                <a:spcPts val="12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状态管理：提供命令行，方便监管调度服务状态，提供统计信息</a:t>
            </a:r>
            <a:endParaRPr lang="en-US" altLang="zh-CN" sz="1200" dirty="0">
              <a:solidFill>
                <a:schemeClr val="bg1"/>
              </a:solidFill>
              <a:latin typeface="微软雅黑" panose="020B0503020204020204" charset="-122"/>
              <a:ea typeface="微软雅黑" panose="020B0503020204020204" charset="-122"/>
            </a:endParaRPr>
          </a:p>
          <a:p>
            <a:pPr>
              <a:lnSpc>
                <a:spcPct val="125000"/>
              </a:lnSpc>
              <a:spcAft>
                <a:spcPts val="1200"/>
              </a:spcAft>
            </a:pPr>
            <a:r>
              <a:rPr lang="en-US" altLang="zh-CN" sz="1200" dirty="0">
                <a:solidFill>
                  <a:schemeClr val="bg1"/>
                </a:solidFill>
                <a:latin typeface="微软雅黑" panose="020B0503020204020204" charset="-122"/>
                <a:ea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rPr>
              <a:t>例如</a:t>
            </a:r>
            <a:r>
              <a:rPr lang="en-US" altLang="zh-CN" sz="1200" dirty="0">
                <a:solidFill>
                  <a:schemeClr val="bg1"/>
                </a:solidFill>
                <a:latin typeface="微软雅黑" panose="020B0503020204020204" charset="-122"/>
                <a:ea typeface="微软雅黑" panose="020B0503020204020204" charset="-122"/>
              </a:rPr>
              <a:t>:    scheduler restart worker-server;     scheduler state </a:t>
            </a:r>
            <a:r>
              <a:rPr lang="zh-CN" altLang="en-US" sz="1200" dirty="0">
                <a:solidFill>
                  <a:schemeClr val="bg1"/>
                </a:solidFill>
                <a:latin typeface="微软雅黑" panose="020B0503020204020204" charset="-122"/>
                <a:ea typeface="微软雅黑" panose="020B0503020204020204" charset="-122"/>
              </a:rPr>
              <a:t>等</a:t>
            </a:r>
            <a:endParaRPr lang="en-US" altLang="zh-CN" sz="1200" dirty="0">
              <a:solidFill>
                <a:schemeClr val="bg1"/>
              </a:solidFill>
              <a:latin typeface="微软雅黑" panose="020B0503020204020204" charset="-122"/>
              <a:ea typeface="微软雅黑" panose="020B0503020204020204" charset="-122"/>
            </a:endParaRPr>
          </a:p>
          <a:p>
            <a:pPr marL="285750" indent="-285750">
              <a:lnSpc>
                <a:spcPct val="200000"/>
              </a:lnSpc>
              <a:spcAft>
                <a:spcPts val="12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任务管理器：不同于</a:t>
            </a:r>
            <a:r>
              <a:rPr lang="en-US" altLang="zh-CN" sz="1200" dirty="0">
                <a:solidFill>
                  <a:schemeClr val="bg1"/>
                </a:solidFill>
                <a:latin typeface="微软雅黑" panose="020B0503020204020204" charset="-122"/>
                <a:ea typeface="微软雅黑" panose="020B0503020204020204" charset="-122"/>
              </a:rPr>
              <a:t>http client</a:t>
            </a:r>
            <a:r>
              <a:rPr lang="zh-CN" altLang="en-US" sz="1200" dirty="0">
                <a:solidFill>
                  <a:schemeClr val="bg1"/>
                </a:solidFill>
                <a:latin typeface="微软雅黑" panose="020B0503020204020204" charset="-122"/>
                <a:ea typeface="微软雅黑" panose="020B0503020204020204" charset="-122"/>
              </a:rPr>
              <a:t>的</a:t>
            </a:r>
            <a:r>
              <a:rPr lang="en-US" altLang="zh-CN" sz="1200" dirty="0">
                <a:solidFill>
                  <a:schemeClr val="bg1"/>
                </a:solidFill>
                <a:latin typeface="微软雅黑" panose="020B0503020204020204" charset="-122"/>
                <a:ea typeface="微软雅黑" panose="020B0503020204020204" charset="-122"/>
              </a:rPr>
              <a:t>java</a:t>
            </a:r>
            <a:r>
              <a:rPr lang="zh-CN" altLang="en-US" sz="1200" dirty="0">
                <a:solidFill>
                  <a:schemeClr val="bg1"/>
                </a:solidFill>
                <a:latin typeface="微软雅黑" panose="020B0503020204020204" charset="-122"/>
                <a:ea typeface="微软雅黑" panose="020B0503020204020204" charset="-122"/>
              </a:rPr>
              <a:t>客户端形式，通过客户端脚本作为环境变量，以</a:t>
            </a:r>
            <a:r>
              <a:rPr lang="en-US" altLang="zh-CN" sz="1200" dirty="0">
                <a:solidFill>
                  <a:schemeClr val="bg1"/>
                </a:solidFill>
                <a:latin typeface="微软雅黑" panose="020B0503020204020204" charset="-122"/>
                <a:ea typeface="微软雅黑" panose="020B0503020204020204" charset="-122"/>
              </a:rPr>
              <a:t>shell</a:t>
            </a:r>
            <a:r>
              <a:rPr lang="zh-CN" altLang="en-US" sz="1200" dirty="0">
                <a:solidFill>
                  <a:schemeClr val="bg1"/>
                </a:solidFill>
                <a:latin typeface="微软雅黑" panose="020B0503020204020204" charset="-122"/>
                <a:ea typeface="微软雅黑" panose="020B0503020204020204" charset="-122"/>
              </a:rPr>
              <a:t>命令的方式拓展平台与调度的交互方式</a:t>
            </a:r>
            <a:endParaRPr lang="en-US" altLang="zh-CN" sz="1200" dirty="0">
              <a:solidFill>
                <a:schemeClr val="bg1"/>
              </a:solidFill>
              <a:latin typeface="微软雅黑" panose="020B0503020204020204" charset="-122"/>
              <a:ea typeface="微软雅黑" panose="020B0503020204020204" charset="-122"/>
            </a:endParaRPr>
          </a:p>
          <a:p>
            <a:pPr>
              <a:lnSpc>
                <a:spcPct val="125000"/>
              </a:lnSpc>
              <a:spcAft>
                <a:spcPts val="1200"/>
              </a:spcAft>
            </a:pPr>
            <a:r>
              <a:rPr lang="en-US" altLang="zh-CN" sz="1200" dirty="0">
                <a:solidFill>
                  <a:schemeClr val="bg1"/>
                </a:solidFill>
                <a:latin typeface="微软雅黑" panose="020B0503020204020204" charset="-122"/>
                <a:ea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rPr>
              <a:t>例如</a:t>
            </a:r>
            <a:r>
              <a:rPr lang="en-US" altLang="zh-CN" sz="1200" dirty="0">
                <a:solidFill>
                  <a:schemeClr val="bg1"/>
                </a:solidFill>
                <a:latin typeface="微软雅黑" panose="020B0503020204020204" charset="-122"/>
                <a:ea typeface="微软雅黑" panose="020B0503020204020204" charset="-122"/>
              </a:rPr>
              <a:t>:    scheduler submit ...;    scheduler kill ...;     scheduler rerun ... </a:t>
            </a:r>
            <a:r>
              <a:rPr lang="zh-CN" altLang="en-US" sz="1200" dirty="0">
                <a:solidFill>
                  <a:schemeClr val="bg1"/>
                </a:solidFill>
                <a:latin typeface="微软雅黑" panose="020B0503020204020204" charset="-122"/>
                <a:ea typeface="微软雅黑" panose="020B0503020204020204" charset="-122"/>
              </a:rPr>
              <a:t>等</a:t>
            </a:r>
            <a:endParaRPr lang="en-US" altLang="zh-CN" sz="1200" dirty="0">
              <a:solidFill>
                <a:schemeClr val="bg1"/>
              </a:solidFill>
              <a:latin typeface="微软雅黑" panose="020B0503020204020204" charset="-122"/>
              <a:ea typeface="微软雅黑" panose="020B0503020204020204" charset="-122"/>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p:txBody>
      </p:sp>
    </p:spTree>
    <p:extLst>
      <p:ext uri="{BB962C8B-B14F-4D97-AF65-F5344CB8AC3E}">
        <p14:creationId xmlns:p14="http://schemas.microsoft.com/office/powerpoint/2010/main" val="1722593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26A7-752D-4DF2-AA8D-C3C5E17566A7}"/>
              </a:ext>
            </a:extLst>
          </p:cNvPr>
          <p:cNvSpPr>
            <a:spLocks noGrp="1"/>
          </p:cNvSpPr>
          <p:nvPr>
            <p:ph type="title"/>
          </p:nvPr>
        </p:nvSpPr>
        <p:spPr/>
        <p:txBody>
          <a:bodyPr>
            <a:normAutofit fontScale="90000"/>
          </a:bodyPr>
          <a:lstStyle/>
          <a:p>
            <a:r>
              <a:rPr lang="en-US" altLang="zh-CN" sz="2400" dirty="0">
                <a:solidFill>
                  <a:schemeClr val="bg1"/>
                </a:solidFill>
              </a:rPr>
              <a:t>T3-DScheduler</a:t>
            </a:r>
            <a:r>
              <a:rPr lang="zh-CN" altLang="en-US" sz="2400" dirty="0">
                <a:solidFill>
                  <a:schemeClr val="bg1"/>
                </a:solidFill>
              </a:rPr>
              <a:t> </a:t>
            </a:r>
            <a:r>
              <a:rPr lang="en-US" altLang="zh-CN" sz="2400" dirty="0">
                <a:solidFill>
                  <a:schemeClr val="bg1"/>
                </a:solidFill>
              </a:rPr>
              <a:t>TODO</a:t>
            </a:r>
            <a:r>
              <a:rPr lang="zh-CN" altLang="en-US" sz="2400" dirty="0">
                <a:solidFill>
                  <a:schemeClr val="bg1"/>
                </a:solidFill>
              </a:rPr>
              <a:t>：跨集群调度与容灾</a:t>
            </a:r>
          </a:p>
        </p:txBody>
      </p:sp>
      <p:sp>
        <p:nvSpPr>
          <p:cNvPr id="4" name="灯片编号占位符 3">
            <a:extLst>
              <a:ext uri="{FF2B5EF4-FFF2-40B4-BE49-F238E27FC236}">
                <a16:creationId xmlns:a16="http://schemas.microsoft.com/office/drawing/2014/main" id="{F3860A88-F209-404B-AF71-BEB086907C5B}"/>
              </a:ext>
            </a:extLst>
          </p:cNvPr>
          <p:cNvSpPr>
            <a:spLocks noGrp="1"/>
          </p:cNvSpPr>
          <p:nvPr>
            <p:ph type="sldNum" sz="quarter" idx="12"/>
          </p:nvPr>
        </p:nvSpPr>
        <p:spPr>
          <a:xfrm>
            <a:off x="6553200" y="4556180"/>
            <a:ext cx="2133600" cy="273844"/>
          </a:xfrm>
        </p:spPr>
        <p:txBody>
          <a:bodyPr/>
          <a:lstStyle/>
          <a:p>
            <a:fld id="{D60D1EDE-7116-2443-9BDD-368CE5B37660}" type="slidenum">
              <a:rPr lang="en-US" smtClean="0"/>
              <a:t>44</a:t>
            </a:fld>
            <a:endParaRPr lang="en-US" dirty="0"/>
          </a:p>
        </p:txBody>
      </p:sp>
      <p:sp>
        <p:nvSpPr>
          <p:cNvPr id="3" name="文本框 2">
            <a:extLst>
              <a:ext uri="{FF2B5EF4-FFF2-40B4-BE49-F238E27FC236}">
                <a16:creationId xmlns:a16="http://schemas.microsoft.com/office/drawing/2014/main" id="{1D86A95A-E4F5-4F9B-AD18-56D6BF2C4900}"/>
              </a:ext>
            </a:extLst>
          </p:cNvPr>
          <p:cNvSpPr txBox="1"/>
          <p:nvPr/>
        </p:nvSpPr>
        <p:spPr>
          <a:xfrm>
            <a:off x="451503" y="717690"/>
            <a:ext cx="7650209" cy="2311017"/>
          </a:xfrm>
          <a:prstGeom prst="rect">
            <a:avLst/>
          </a:prstGeom>
          <a:noFill/>
        </p:spPr>
        <p:txBody>
          <a:bodyPr wrap="square" rtlCol="0">
            <a:spAutoFit/>
          </a:bodyPr>
          <a:lstStyle/>
          <a:p>
            <a:pPr marL="171450" indent="-171450">
              <a:lnSpc>
                <a:spcPct val="125000"/>
              </a:lnSpc>
              <a:spcAft>
                <a:spcPts val="6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跨集群调度：调度内服务通过标签的形式标识为不同集群组，提供类似</a:t>
            </a:r>
            <a:r>
              <a:rPr lang="en-US" altLang="zh-CN" sz="1200" dirty="0">
                <a:solidFill>
                  <a:schemeClr val="bg1"/>
                </a:solidFill>
                <a:latin typeface="微软雅黑" panose="020B0503020204020204" charset="-122"/>
                <a:ea typeface="微软雅黑" panose="020B0503020204020204" charset="-122"/>
              </a:rPr>
              <a:t>agent</a:t>
            </a:r>
            <a:r>
              <a:rPr lang="zh-CN" altLang="en-US" sz="1200" dirty="0">
                <a:solidFill>
                  <a:schemeClr val="bg1"/>
                </a:solidFill>
                <a:latin typeface="微软雅黑" panose="020B0503020204020204" charset="-122"/>
                <a:ea typeface="微软雅黑" panose="020B0503020204020204" charset="-122"/>
              </a:rPr>
              <a:t>的服务由一个</a:t>
            </a:r>
            <a:r>
              <a:rPr lang="en-US" altLang="zh-CN" sz="1200" dirty="0">
                <a:solidFill>
                  <a:schemeClr val="bg1"/>
                </a:solidFill>
                <a:latin typeface="微软雅黑" panose="020B0503020204020204" charset="-122"/>
                <a:ea typeface="微软雅黑" panose="020B0503020204020204" charset="-122"/>
              </a:rPr>
              <a:t>ui</a:t>
            </a:r>
            <a:r>
              <a:rPr lang="zh-CN" altLang="en-US" sz="1200" dirty="0">
                <a:solidFill>
                  <a:schemeClr val="bg1"/>
                </a:solidFill>
                <a:latin typeface="微软雅黑" panose="020B0503020204020204" charset="-122"/>
                <a:ea typeface="微软雅黑" panose="020B0503020204020204" charset="-122"/>
              </a:rPr>
              <a:t>页面统一管理。</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ct val="150000"/>
              </a:lnSpc>
              <a:spcAft>
                <a:spcPts val="1200"/>
              </a:spcAft>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容灾：在实现跨集群调度的基础上，主备集群容灾的全量与增量数据备份都可以通过调度定时完成，并通过调度提供的异步调度与事件通知机制来监管备份过程。</a:t>
            </a:r>
            <a:endParaRPr lang="en-US" altLang="zh-CN" sz="1200" dirty="0">
              <a:solidFill>
                <a:schemeClr val="bg1"/>
              </a:solidFill>
              <a:latin typeface="微软雅黑" panose="020B0503020204020204" charset="-122"/>
              <a:ea typeface="微软雅黑" panose="020B0503020204020204" charset="-122"/>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a:p>
            <a:pPr>
              <a:lnSpc>
                <a:spcPct val="125000"/>
              </a:lnSpc>
            </a:pPr>
            <a:endParaRPr lang="en-US" altLang="zh-CN" sz="1600" dirty="0">
              <a:latin typeface="+mj-ea"/>
              <a:ea typeface="+mj-ea"/>
            </a:endParaRPr>
          </a:p>
        </p:txBody>
      </p:sp>
      <p:pic>
        <p:nvPicPr>
          <p:cNvPr id="37" name="图片 36">
            <a:extLst>
              <a:ext uri="{FF2B5EF4-FFF2-40B4-BE49-F238E27FC236}">
                <a16:creationId xmlns:a16="http://schemas.microsoft.com/office/drawing/2014/main" id="{2E9005BA-5053-42F7-8F4D-B82097838A5D}"/>
              </a:ext>
            </a:extLst>
          </p:cNvPr>
          <p:cNvPicPr>
            <a:picLocks noChangeAspect="1"/>
          </p:cNvPicPr>
          <p:nvPr/>
        </p:nvPicPr>
        <p:blipFill>
          <a:blip r:embed="rId2"/>
          <a:stretch>
            <a:fillRect/>
          </a:stretch>
        </p:blipFill>
        <p:spPr>
          <a:xfrm>
            <a:off x="731294" y="1813410"/>
            <a:ext cx="3909286" cy="2885098"/>
          </a:xfrm>
          <a:prstGeom prst="rect">
            <a:avLst/>
          </a:prstGeom>
        </p:spPr>
      </p:pic>
      <p:pic>
        <p:nvPicPr>
          <p:cNvPr id="70" name="图片 69">
            <a:extLst>
              <a:ext uri="{FF2B5EF4-FFF2-40B4-BE49-F238E27FC236}">
                <a16:creationId xmlns:a16="http://schemas.microsoft.com/office/drawing/2014/main" id="{51C466BE-94A7-4BB9-8E1D-10DCC0DC2730}"/>
              </a:ext>
            </a:extLst>
          </p:cNvPr>
          <p:cNvPicPr>
            <a:picLocks noChangeAspect="1"/>
          </p:cNvPicPr>
          <p:nvPr/>
        </p:nvPicPr>
        <p:blipFill>
          <a:blip r:embed="rId3"/>
          <a:stretch>
            <a:fillRect/>
          </a:stretch>
        </p:blipFill>
        <p:spPr>
          <a:xfrm>
            <a:off x="4711984" y="1813410"/>
            <a:ext cx="3869588" cy="2885098"/>
          </a:xfrm>
          <a:prstGeom prst="rect">
            <a:avLst/>
          </a:prstGeom>
        </p:spPr>
      </p:pic>
    </p:spTree>
    <p:extLst>
      <p:ext uri="{BB962C8B-B14F-4D97-AF65-F5344CB8AC3E}">
        <p14:creationId xmlns:p14="http://schemas.microsoft.com/office/powerpoint/2010/main" val="1887136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12F2F-1B73-4494-81F2-62E10EAE081E}"/>
              </a:ext>
            </a:extLst>
          </p:cNvPr>
          <p:cNvSpPr txBox="1"/>
          <p:nvPr/>
        </p:nvSpPr>
        <p:spPr>
          <a:xfrm>
            <a:off x="1744243" y="1104056"/>
            <a:ext cx="5856052" cy="2492990"/>
          </a:xfrm>
          <a:prstGeom prst="rect">
            <a:avLst/>
          </a:prstGeom>
          <a:noFill/>
        </p:spPr>
        <p:txBody>
          <a:bodyPr wrap="square" rtlCol="0">
            <a:spAutoFit/>
          </a:bodyPr>
          <a:lstStyle/>
          <a:p>
            <a:r>
              <a:rPr lang="zh-CN" altLang="en-US" sz="2000" dirty="0">
                <a:solidFill>
                  <a:schemeClr val="bg1"/>
                </a:solidFill>
                <a:latin typeface="微软雅黑 Light" panose="020B0502040204020203" pitchFamily="34" charset="-122"/>
                <a:ea typeface="微软雅黑 Light" panose="020B0502040204020203" pitchFamily="34" charset="-122"/>
              </a:rPr>
              <a:t>                </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CN" sz="9600" dirty="0">
                <a:solidFill>
                  <a:schemeClr val="bg1"/>
                </a:solidFill>
                <a:latin typeface="微软雅黑 Light" panose="020B0502040204020203" pitchFamily="34" charset="-122"/>
                <a:ea typeface="微软雅黑 Light" panose="020B0502040204020203" pitchFamily="34" charset="-122"/>
              </a:rPr>
              <a:t>THE END</a:t>
            </a:r>
          </a:p>
          <a:p>
            <a:r>
              <a:rPr lang="en-US" altLang="zh-CN" sz="4000" dirty="0">
                <a:solidFill>
                  <a:schemeClr val="bg1"/>
                </a:solidFill>
                <a:latin typeface="微软雅黑 Light" panose="020B0502040204020203" pitchFamily="34" charset="-122"/>
                <a:ea typeface="微软雅黑 Light" panose="020B0502040204020203" pitchFamily="34" charset="-122"/>
              </a:rPr>
              <a:t>         thank you</a:t>
            </a:r>
            <a:endParaRPr lang="zh-CN" altLang="en-US" sz="4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930587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49F71050-905C-784A-87E1-69AC34D16D83}"/>
              </a:ext>
            </a:extLst>
          </p:cNvPr>
          <p:cNvSpPr/>
          <p:nvPr/>
        </p:nvSpPr>
        <p:spPr>
          <a:xfrm>
            <a:off x="943537" y="2003762"/>
            <a:ext cx="1591891" cy="1338828"/>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背调数据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人脸数据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交易数据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行为数据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驾驶数据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p>
        </p:txBody>
      </p:sp>
      <p:grpSp>
        <p:nvGrpSpPr>
          <p:cNvPr id="81" name="组合 5">
            <a:extLst>
              <a:ext uri="{FF2B5EF4-FFF2-40B4-BE49-F238E27FC236}">
                <a16:creationId xmlns:a16="http://schemas.microsoft.com/office/drawing/2014/main" id="{F580F268-5D9E-1E4E-AD49-5B4022DC82C0}"/>
              </a:ext>
            </a:extLst>
          </p:cNvPr>
          <p:cNvGrpSpPr/>
          <p:nvPr/>
        </p:nvGrpSpPr>
        <p:grpSpPr>
          <a:xfrm>
            <a:off x="996513" y="944881"/>
            <a:ext cx="1442976" cy="796998"/>
            <a:chOff x="10862321" y="3652078"/>
            <a:chExt cx="2859071" cy="1579150"/>
          </a:xfrm>
        </p:grpSpPr>
        <p:sp>
          <p:nvSpPr>
            <p:cNvPr id="82" name="矩形 81">
              <a:extLst>
                <a:ext uri="{FF2B5EF4-FFF2-40B4-BE49-F238E27FC236}">
                  <a16:creationId xmlns:a16="http://schemas.microsoft.com/office/drawing/2014/main" id="{5280EFBD-6482-DE4F-9CEA-0C882A11F92A}"/>
                </a:ext>
              </a:extLst>
            </p:cNvPr>
            <p:cNvSpPr/>
            <p:nvPr/>
          </p:nvSpPr>
          <p:spPr>
            <a:xfrm>
              <a:off x="12193367" y="3904492"/>
              <a:ext cx="1528025" cy="982735"/>
            </a:xfrm>
            <a:prstGeom prst="rect">
              <a:avLst/>
            </a:prstGeom>
            <a:noFill/>
            <a:ln w="3175"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9100" hangingPunct="0"/>
              <a:r>
                <a:rPr lang="zh-CN" altLang="en-US" sz="2400" dirty="0">
                  <a:solidFill>
                    <a:srgbClr val="EA7016"/>
                  </a:solidFill>
                  <a:latin typeface="PingFang SC" panose="020B0400000000000000" pitchFamily="34" charset="-122"/>
                  <a:ea typeface="PingFang SC" panose="020B0400000000000000" pitchFamily="34" charset="-122"/>
                  <a:sym typeface="Helvetica Neue Medium"/>
                </a:rPr>
                <a:t>人</a:t>
              </a:r>
              <a:endParaRPr lang="en-US" altLang="zh-CN" sz="2400" dirty="0">
                <a:solidFill>
                  <a:srgbClr val="EA7016"/>
                </a:solidFill>
                <a:latin typeface="PingFang SC" panose="020B0400000000000000" pitchFamily="34" charset="-122"/>
                <a:ea typeface="PingFang SC" panose="020B0400000000000000" pitchFamily="34" charset="-122"/>
                <a:sym typeface="Helvetica Neue Medium"/>
              </a:endParaRPr>
            </a:p>
            <a:p>
              <a:pPr algn="ctr" defTabSz="419100" hangingPunct="0"/>
              <a:r>
                <a:rPr lang="en-US" altLang="zh-CN" sz="1200" dirty="0">
                  <a:solidFill>
                    <a:schemeClr val="bg1"/>
                  </a:solidFill>
                  <a:latin typeface="PingFang SC" panose="020B0400000000000000" pitchFamily="34" charset="-122"/>
                  <a:ea typeface="PingFang SC" panose="020B0400000000000000" pitchFamily="34" charset="-122"/>
                  <a:sym typeface="Helvetica Neue Medium"/>
                </a:rPr>
                <a:t>Driver</a:t>
              </a:r>
              <a:endParaRPr lang="zh-CN" altLang="en-US" sz="1200" dirty="0">
                <a:solidFill>
                  <a:schemeClr val="bg1"/>
                </a:solidFill>
                <a:latin typeface="PingFang SC" panose="020B0400000000000000" pitchFamily="34" charset="-122"/>
                <a:ea typeface="PingFang SC" panose="020B0400000000000000" pitchFamily="34" charset="-122"/>
                <a:sym typeface="Helvetica Neue Medium"/>
              </a:endParaRPr>
            </a:p>
          </p:txBody>
        </p:sp>
        <p:grpSp>
          <p:nvGrpSpPr>
            <p:cNvPr id="83" name="组合 7">
              <a:extLst>
                <a:ext uri="{FF2B5EF4-FFF2-40B4-BE49-F238E27FC236}">
                  <a16:creationId xmlns:a16="http://schemas.microsoft.com/office/drawing/2014/main" id="{236572E6-22EB-BA47-9D70-43BC31CD581C}"/>
                </a:ext>
              </a:extLst>
            </p:cNvPr>
            <p:cNvGrpSpPr/>
            <p:nvPr/>
          </p:nvGrpSpPr>
          <p:grpSpPr>
            <a:xfrm>
              <a:off x="10862321" y="3652078"/>
              <a:ext cx="1472098" cy="1579150"/>
              <a:chOff x="17317455" y="4275992"/>
              <a:chExt cx="1472098" cy="1579150"/>
            </a:xfrm>
          </p:grpSpPr>
          <p:grpSp>
            <p:nvGrpSpPr>
              <p:cNvPr id="84" name="组合 8">
                <a:extLst>
                  <a:ext uri="{FF2B5EF4-FFF2-40B4-BE49-F238E27FC236}">
                    <a16:creationId xmlns:a16="http://schemas.microsoft.com/office/drawing/2014/main" id="{F199D329-C78C-E241-A83F-56372D26EC15}"/>
                  </a:ext>
                </a:extLst>
              </p:cNvPr>
              <p:cNvGrpSpPr/>
              <p:nvPr/>
            </p:nvGrpSpPr>
            <p:grpSpPr>
              <a:xfrm>
                <a:off x="17407510" y="4275992"/>
                <a:ext cx="1284903" cy="1480156"/>
                <a:chOff x="18203364" y="4717848"/>
                <a:chExt cx="1284903" cy="1480156"/>
              </a:xfrm>
            </p:grpSpPr>
            <p:grpSp>
              <p:nvGrpSpPr>
                <p:cNvPr id="86" name="组合 10">
                  <a:extLst>
                    <a:ext uri="{FF2B5EF4-FFF2-40B4-BE49-F238E27FC236}">
                      <a16:creationId xmlns:a16="http://schemas.microsoft.com/office/drawing/2014/main" id="{F8AA6746-D598-4A4F-A22A-6BDDF75ADA3C}"/>
                    </a:ext>
                  </a:extLst>
                </p:cNvPr>
                <p:cNvGrpSpPr/>
                <p:nvPr/>
              </p:nvGrpSpPr>
              <p:grpSpPr>
                <a:xfrm>
                  <a:off x="18203364" y="4717848"/>
                  <a:ext cx="1284903" cy="1480156"/>
                  <a:chOff x="11892372" y="4601555"/>
                  <a:chExt cx="1284903" cy="1480156"/>
                </a:xfrm>
              </p:grpSpPr>
              <p:sp>
                <p:nvSpPr>
                  <p:cNvPr id="88" name="任意多边形: 形状 12">
                    <a:extLst>
                      <a:ext uri="{FF2B5EF4-FFF2-40B4-BE49-F238E27FC236}">
                        <a16:creationId xmlns:a16="http://schemas.microsoft.com/office/drawing/2014/main" id="{CF3D69F0-8E05-3840-9D1E-C393AD333DF7}"/>
                      </a:ext>
                    </a:extLst>
                  </p:cNvPr>
                  <p:cNvSpPr/>
                  <p:nvPr/>
                </p:nvSpPr>
                <p:spPr>
                  <a:xfrm>
                    <a:off x="11900103" y="4608963"/>
                    <a:ext cx="1277172" cy="1472748"/>
                  </a:xfrm>
                  <a:custGeom>
                    <a:avLst/>
                    <a:gdLst>
                      <a:gd name="connsiteX0" fmla="*/ 1423161 w 2842497"/>
                      <a:gd name="connsiteY0" fmla="*/ 3278797 h 3277775"/>
                      <a:gd name="connsiteX1" fmla="*/ 1416170 w 2842497"/>
                      <a:gd name="connsiteY1" fmla="*/ 3276951 h 3277775"/>
                      <a:gd name="connsiteX2" fmla="*/ 11937 w 2842497"/>
                      <a:gd name="connsiteY2" fmla="*/ 2465421 h 3277775"/>
                      <a:gd name="connsiteX3" fmla="*/ 4946 w 2842497"/>
                      <a:gd name="connsiteY3" fmla="*/ 2453352 h 3277775"/>
                      <a:gd name="connsiteX4" fmla="*/ 4946 w 2842497"/>
                      <a:gd name="connsiteY4" fmla="*/ 830425 h 3277775"/>
                      <a:gd name="connsiteX5" fmla="*/ 11937 w 2842497"/>
                      <a:gd name="connsiteY5" fmla="*/ 818290 h 3277775"/>
                      <a:gd name="connsiteX6" fmla="*/ 1416170 w 2842497"/>
                      <a:gd name="connsiteY6" fmla="*/ 6826 h 3277775"/>
                      <a:gd name="connsiteX7" fmla="*/ 1430152 w 2842497"/>
                      <a:gd name="connsiteY7" fmla="*/ 6826 h 3277775"/>
                      <a:gd name="connsiteX8" fmla="*/ 2835638 w 2842497"/>
                      <a:gd name="connsiteY8" fmla="*/ 818290 h 3277775"/>
                      <a:gd name="connsiteX9" fmla="*/ 2842629 w 2842497"/>
                      <a:gd name="connsiteY9" fmla="*/ 830425 h 3277775"/>
                      <a:gd name="connsiteX10" fmla="*/ 2842629 w 2842497"/>
                      <a:gd name="connsiteY10" fmla="*/ 2453352 h 3277775"/>
                      <a:gd name="connsiteX11" fmla="*/ 2835638 w 2842497"/>
                      <a:gd name="connsiteY11" fmla="*/ 2465487 h 3277775"/>
                      <a:gd name="connsiteX12" fmla="*/ 1430152 w 2842497"/>
                      <a:gd name="connsiteY12" fmla="*/ 3276885 h 3277775"/>
                      <a:gd name="connsiteX13" fmla="*/ 1423161 w 2842497"/>
                      <a:gd name="connsiteY13" fmla="*/ 3278797 h 3277775"/>
                      <a:gd name="connsiteX14" fmla="*/ 32910 w 2842497"/>
                      <a:gd name="connsiteY14" fmla="*/ 2445240 h 3277775"/>
                      <a:gd name="connsiteX15" fmla="*/ 1423161 w 2842497"/>
                      <a:gd name="connsiteY15" fmla="*/ 3248592 h 3277775"/>
                      <a:gd name="connsiteX16" fmla="*/ 2814666 w 2842497"/>
                      <a:gd name="connsiteY16" fmla="*/ 2445240 h 3277775"/>
                      <a:gd name="connsiteX17" fmla="*/ 2814666 w 2842497"/>
                      <a:gd name="connsiteY17" fmla="*/ 838471 h 3277775"/>
                      <a:gd name="connsiteX18" fmla="*/ 1423161 w 2842497"/>
                      <a:gd name="connsiteY18" fmla="*/ 35119 h 3277775"/>
                      <a:gd name="connsiteX19" fmla="*/ 32910 w 2842497"/>
                      <a:gd name="connsiteY19" fmla="*/ 838471 h 3277775"/>
                      <a:gd name="connsiteX20" fmla="*/ 32910 w 2842497"/>
                      <a:gd name="connsiteY20" fmla="*/ 2445240 h 327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2497" h="3277775">
                        <a:moveTo>
                          <a:pt x="1423161" y="3278797"/>
                        </a:moveTo>
                        <a:cubicBezTo>
                          <a:pt x="1420721" y="3278797"/>
                          <a:pt x="1418347" y="3278204"/>
                          <a:pt x="1416170" y="3276951"/>
                        </a:cubicBezTo>
                        <a:lnTo>
                          <a:pt x="11937" y="2465421"/>
                        </a:lnTo>
                        <a:cubicBezTo>
                          <a:pt x="7584" y="2462915"/>
                          <a:pt x="4946" y="2458364"/>
                          <a:pt x="4946" y="2453352"/>
                        </a:cubicBezTo>
                        <a:lnTo>
                          <a:pt x="4946" y="830425"/>
                        </a:lnTo>
                        <a:cubicBezTo>
                          <a:pt x="4946" y="825412"/>
                          <a:pt x="7584" y="820796"/>
                          <a:pt x="11937" y="818290"/>
                        </a:cubicBezTo>
                        <a:lnTo>
                          <a:pt x="1416170" y="6826"/>
                        </a:lnTo>
                        <a:cubicBezTo>
                          <a:pt x="1420523" y="4320"/>
                          <a:pt x="1425799" y="4320"/>
                          <a:pt x="1430152" y="6826"/>
                        </a:cubicBezTo>
                        <a:lnTo>
                          <a:pt x="2835638" y="818290"/>
                        </a:lnTo>
                        <a:cubicBezTo>
                          <a:pt x="2839991" y="820796"/>
                          <a:pt x="2842629" y="825412"/>
                          <a:pt x="2842629" y="830425"/>
                        </a:cubicBezTo>
                        <a:lnTo>
                          <a:pt x="2842629" y="2453352"/>
                        </a:lnTo>
                        <a:cubicBezTo>
                          <a:pt x="2842629" y="2458364"/>
                          <a:pt x="2839991" y="2462981"/>
                          <a:pt x="2835638" y="2465487"/>
                        </a:cubicBezTo>
                        <a:lnTo>
                          <a:pt x="1430152" y="3276885"/>
                        </a:lnTo>
                        <a:cubicBezTo>
                          <a:pt x="1427976" y="3278138"/>
                          <a:pt x="1425601" y="3278797"/>
                          <a:pt x="1423161" y="3278797"/>
                        </a:cubicBezTo>
                        <a:close/>
                        <a:moveTo>
                          <a:pt x="32910" y="2445240"/>
                        </a:moveTo>
                        <a:lnTo>
                          <a:pt x="1423161" y="3248592"/>
                        </a:lnTo>
                        <a:lnTo>
                          <a:pt x="2814666" y="2445240"/>
                        </a:lnTo>
                        <a:lnTo>
                          <a:pt x="2814666" y="838471"/>
                        </a:lnTo>
                        <a:lnTo>
                          <a:pt x="1423161" y="35119"/>
                        </a:lnTo>
                        <a:lnTo>
                          <a:pt x="32910" y="838471"/>
                        </a:lnTo>
                        <a:lnTo>
                          <a:pt x="32910" y="2445240"/>
                        </a:lnTo>
                        <a:close/>
                      </a:path>
                    </a:pathLst>
                  </a:custGeom>
                  <a:solidFill>
                    <a:schemeClr val="bg1">
                      <a:lumMod val="75000"/>
                    </a:schemeClr>
                  </a:solid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nvGrpSpPr>
                  <p:cNvPr id="89" name="组合 13">
                    <a:extLst>
                      <a:ext uri="{FF2B5EF4-FFF2-40B4-BE49-F238E27FC236}">
                        <a16:creationId xmlns:a16="http://schemas.microsoft.com/office/drawing/2014/main" id="{AC98499D-69C4-8541-94B4-0F3AFA156B5D}"/>
                      </a:ext>
                    </a:extLst>
                  </p:cNvPr>
                  <p:cNvGrpSpPr/>
                  <p:nvPr/>
                </p:nvGrpSpPr>
                <p:grpSpPr>
                  <a:xfrm rot="10800000">
                    <a:off x="11892372" y="4601555"/>
                    <a:ext cx="1275290" cy="1106092"/>
                    <a:chOff x="6611931" y="3652437"/>
                    <a:chExt cx="1275290" cy="1106092"/>
                  </a:xfrm>
                  <a:solidFill>
                    <a:schemeClr val="bg1">
                      <a:alpha val="11000"/>
                    </a:schemeClr>
                  </a:solidFill>
                </p:grpSpPr>
                <p:sp>
                  <p:nvSpPr>
                    <p:cNvPr id="106" name="任意多边形: 形状 20">
                      <a:extLst>
                        <a:ext uri="{FF2B5EF4-FFF2-40B4-BE49-F238E27FC236}">
                          <a16:creationId xmlns:a16="http://schemas.microsoft.com/office/drawing/2014/main" id="{CAE32234-2664-3A40-A1E3-416CF3C08EE5}"/>
                        </a:ext>
                      </a:extLst>
                    </p:cNvPr>
                    <p:cNvSpPr/>
                    <p:nvPr/>
                  </p:nvSpPr>
                  <p:spPr>
                    <a:xfrm>
                      <a:off x="6611931" y="3653398"/>
                      <a:ext cx="645994" cy="379299"/>
                    </a:xfrm>
                    <a:custGeom>
                      <a:avLst/>
                      <a:gdLst>
                        <a:gd name="connsiteX0" fmla="*/ 1423076 w 1437736"/>
                        <a:gd name="connsiteY0" fmla="*/ 844388 h 844175"/>
                        <a:gd name="connsiteX1" fmla="*/ 1416085 w 1437736"/>
                        <a:gd name="connsiteY1" fmla="*/ 842542 h 844175"/>
                        <a:gd name="connsiteX2" fmla="*/ 11918 w 1437736"/>
                        <a:gd name="connsiteY2" fmla="*/ 31078 h 844175"/>
                        <a:gd name="connsiteX3" fmla="*/ 6840 w 1437736"/>
                        <a:gd name="connsiteY3" fmla="*/ 11952 h 844175"/>
                        <a:gd name="connsiteX4" fmla="*/ 25965 w 1437736"/>
                        <a:gd name="connsiteY4" fmla="*/ 6808 h 844175"/>
                        <a:gd name="connsiteX5" fmla="*/ 1430133 w 1437736"/>
                        <a:gd name="connsiteY5" fmla="*/ 818272 h 844175"/>
                        <a:gd name="connsiteX6" fmla="*/ 1435211 w 1437736"/>
                        <a:gd name="connsiteY6" fmla="*/ 837397 h 844175"/>
                        <a:gd name="connsiteX7" fmla="*/ 1423076 w 1437736"/>
                        <a:gd name="connsiteY7" fmla="*/ 84438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423076" y="844388"/>
                          </a:moveTo>
                          <a:cubicBezTo>
                            <a:pt x="1420702" y="844388"/>
                            <a:pt x="1418327" y="843795"/>
                            <a:pt x="1416085" y="842542"/>
                          </a:cubicBezTo>
                          <a:lnTo>
                            <a:pt x="11918" y="31078"/>
                          </a:lnTo>
                          <a:cubicBezTo>
                            <a:pt x="5257" y="27253"/>
                            <a:pt x="2948" y="18679"/>
                            <a:pt x="6840" y="11952"/>
                          </a:cubicBezTo>
                          <a:cubicBezTo>
                            <a:pt x="10665" y="5225"/>
                            <a:pt x="19238" y="2983"/>
                            <a:pt x="25965" y="6808"/>
                          </a:cubicBezTo>
                          <a:lnTo>
                            <a:pt x="1430133" y="818272"/>
                          </a:lnTo>
                          <a:cubicBezTo>
                            <a:pt x="1436794" y="822163"/>
                            <a:pt x="1439102" y="830670"/>
                            <a:pt x="1435211" y="837397"/>
                          </a:cubicBezTo>
                          <a:cubicBezTo>
                            <a:pt x="1432573" y="841882"/>
                            <a:pt x="1427890" y="844388"/>
                            <a:pt x="1423076" y="84438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07" name="任意多边形: 形状 21">
                      <a:extLst>
                        <a:ext uri="{FF2B5EF4-FFF2-40B4-BE49-F238E27FC236}">
                          <a16:creationId xmlns:a16="http://schemas.microsoft.com/office/drawing/2014/main" id="{AC278113-5B29-314A-9AD5-C6F12CE6ECC2}"/>
                        </a:ext>
                      </a:extLst>
                    </p:cNvPr>
                    <p:cNvSpPr/>
                    <p:nvPr/>
                  </p:nvSpPr>
                  <p:spPr>
                    <a:xfrm>
                      <a:off x="7241227" y="3652437"/>
                      <a:ext cx="645994" cy="379299"/>
                    </a:xfrm>
                    <a:custGeom>
                      <a:avLst/>
                      <a:gdLst>
                        <a:gd name="connsiteX0" fmla="*/ 18943 w 1437736"/>
                        <a:gd name="connsiteY0" fmla="*/ 844418 h 844175"/>
                        <a:gd name="connsiteX1" fmla="*/ 6808 w 1437736"/>
                        <a:gd name="connsiteY1" fmla="*/ 837427 h 844175"/>
                        <a:gd name="connsiteX2" fmla="*/ 11952 w 1437736"/>
                        <a:gd name="connsiteY2" fmla="*/ 818301 h 844175"/>
                        <a:gd name="connsiteX3" fmla="*/ 1417372 w 1437736"/>
                        <a:gd name="connsiteY3" fmla="*/ 6837 h 844175"/>
                        <a:gd name="connsiteX4" fmla="*/ 1436498 w 1437736"/>
                        <a:gd name="connsiteY4" fmla="*/ 11981 h 844175"/>
                        <a:gd name="connsiteX5" fmla="*/ 1431354 w 1437736"/>
                        <a:gd name="connsiteY5" fmla="*/ 31107 h 844175"/>
                        <a:gd name="connsiteX6" fmla="*/ 25868 w 1437736"/>
                        <a:gd name="connsiteY6" fmla="*/ 842571 h 844175"/>
                        <a:gd name="connsiteX7" fmla="*/ 18943 w 1437736"/>
                        <a:gd name="connsiteY7" fmla="*/ 84441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8943" y="844418"/>
                          </a:moveTo>
                          <a:cubicBezTo>
                            <a:pt x="14128" y="844418"/>
                            <a:pt x="9380" y="841911"/>
                            <a:pt x="6808" y="837427"/>
                          </a:cubicBezTo>
                          <a:cubicBezTo>
                            <a:pt x="2983" y="830766"/>
                            <a:pt x="5225" y="822192"/>
                            <a:pt x="11952" y="818301"/>
                          </a:cubicBezTo>
                          <a:lnTo>
                            <a:pt x="1417372" y="6837"/>
                          </a:lnTo>
                          <a:cubicBezTo>
                            <a:pt x="1424033" y="2946"/>
                            <a:pt x="1432607" y="5254"/>
                            <a:pt x="1436498" y="11981"/>
                          </a:cubicBezTo>
                          <a:cubicBezTo>
                            <a:pt x="1440323" y="18642"/>
                            <a:pt x="1438081" y="27216"/>
                            <a:pt x="1431354" y="31107"/>
                          </a:cubicBezTo>
                          <a:lnTo>
                            <a:pt x="25868" y="842571"/>
                          </a:lnTo>
                          <a:cubicBezTo>
                            <a:pt x="23691" y="843824"/>
                            <a:pt x="21251" y="844418"/>
                            <a:pt x="18943" y="84441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08" name="任意多边形: 形状 22">
                      <a:extLst>
                        <a:ext uri="{FF2B5EF4-FFF2-40B4-BE49-F238E27FC236}">
                          <a16:creationId xmlns:a16="http://schemas.microsoft.com/office/drawing/2014/main" id="{89CAEF6E-0842-E04D-8F1A-7B99BBF25B6C}"/>
                        </a:ext>
                      </a:extLst>
                    </p:cNvPr>
                    <p:cNvSpPr/>
                    <p:nvPr/>
                  </p:nvSpPr>
                  <p:spPr>
                    <a:xfrm>
                      <a:off x="7240582" y="4014747"/>
                      <a:ext cx="14817" cy="743782"/>
                    </a:xfrm>
                    <a:custGeom>
                      <a:avLst/>
                      <a:gdLst>
                        <a:gd name="connsiteX0" fmla="*/ 18928 w 32975"/>
                        <a:gd name="connsiteY0" fmla="*/ 1655507 h 1655375"/>
                        <a:gd name="connsiteX1" fmla="*/ 4946 w 32975"/>
                        <a:gd name="connsiteY1" fmla="*/ 1641526 h 1655375"/>
                        <a:gd name="connsiteX2" fmla="*/ 4946 w 32975"/>
                        <a:gd name="connsiteY2" fmla="*/ 18928 h 1655375"/>
                        <a:gd name="connsiteX3" fmla="*/ 18928 w 32975"/>
                        <a:gd name="connsiteY3" fmla="*/ 4946 h 1655375"/>
                        <a:gd name="connsiteX4" fmla="*/ 32910 w 32975"/>
                        <a:gd name="connsiteY4" fmla="*/ 18928 h 1655375"/>
                        <a:gd name="connsiteX5" fmla="*/ 32910 w 32975"/>
                        <a:gd name="connsiteY5" fmla="*/ 1641526 h 1655375"/>
                        <a:gd name="connsiteX6" fmla="*/ 18928 w 32975"/>
                        <a:gd name="connsiteY6" fmla="*/ 1655507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5" h="1655375">
                          <a:moveTo>
                            <a:pt x="18928" y="1655507"/>
                          </a:moveTo>
                          <a:cubicBezTo>
                            <a:pt x="11212" y="1655507"/>
                            <a:pt x="4946" y="1649242"/>
                            <a:pt x="4946" y="1641526"/>
                          </a:cubicBezTo>
                          <a:lnTo>
                            <a:pt x="4946" y="18928"/>
                          </a:lnTo>
                          <a:cubicBezTo>
                            <a:pt x="4946" y="11212"/>
                            <a:pt x="11212" y="4946"/>
                            <a:pt x="18928" y="4946"/>
                          </a:cubicBezTo>
                          <a:cubicBezTo>
                            <a:pt x="26644" y="4946"/>
                            <a:pt x="32910" y="11212"/>
                            <a:pt x="32910" y="18928"/>
                          </a:cubicBezTo>
                          <a:lnTo>
                            <a:pt x="32910" y="1641526"/>
                          </a:lnTo>
                          <a:cubicBezTo>
                            <a:pt x="32910" y="1649308"/>
                            <a:pt x="26644" y="1655507"/>
                            <a:pt x="18928" y="1655507"/>
                          </a:cubicBezTo>
                          <a:close/>
                        </a:path>
                      </a:pathLst>
                    </a:custGeom>
                    <a:no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cxnSp>
                <p:nvCxnSpPr>
                  <p:cNvPr id="90" name="直接连接符 14">
                    <a:extLst>
                      <a:ext uri="{FF2B5EF4-FFF2-40B4-BE49-F238E27FC236}">
                        <a16:creationId xmlns:a16="http://schemas.microsoft.com/office/drawing/2014/main" id="{123CD0C5-D2C6-6443-872B-14ADF4A4BAD1}"/>
                      </a:ext>
                    </a:extLst>
                  </p:cNvPr>
                  <p:cNvCxnSpPr>
                    <a:stCxn id="92" idx="19"/>
                  </p:cNvCxnSpPr>
                  <p:nvPr/>
                </p:nvCxnSpPr>
                <p:spPr>
                  <a:xfrm>
                    <a:off x="11914890" y="4985699"/>
                    <a:ext cx="123905" cy="64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15">
                    <a:extLst>
                      <a:ext uri="{FF2B5EF4-FFF2-40B4-BE49-F238E27FC236}">
                        <a16:creationId xmlns:a16="http://schemas.microsoft.com/office/drawing/2014/main" id="{E57EFD51-CA3C-FC40-9FDA-6CC4B38264D4}"/>
                      </a:ext>
                    </a:extLst>
                  </p:cNvPr>
                  <p:cNvCxnSpPr>
                    <a:endCxn id="92" idx="17"/>
                  </p:cNvCxnSpPr>
                  <p:nvPr/>
                </p:nvCxnSpPr>
                <p:spPr>
                  <a:xfrm flipV="1">
                    <a:off x="13026277" y="4985699"/>
                    <a:ext cx="138493" cy="64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16">
                    <a:extLst>
                      <a:ext uri="{FF2B5EF4-FFF2-40B4-BE49-F238E27FC236}">
                        <a16:creationId xmlns:a16="http://schemas.microsoft.com/office/drawing/2014/main" id="{9A1BBCFC-37C4-C34A-9E91-C33A14283864}"/>
                      </a:ext>
                    </a:extLst>
                  </p:cNvPr>
                  <p:cNvCxnSpPr>
                    <a:endCxn id="92" idx="15"/>
                  </p:cNvCxnSpPr>
                  <p:nvPr/>
                </p:nvCxnSpPr>
                <p:spPr>
                  <a:xfrm>
                    <a:off x="12539350" y="5908130"/>
                    <a:ext cx="198" cy="160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17">
                    <a:extLst>
                      <a:ext uri="{FF2B5EF4-FFF2-40B4-BE49-F238E27FC236}">
                        <a16:creationId xmlns:a16="http://schemas.microsoft.com/office/drawing/2014/main" id="{C798CF66-3E77-9541-AA57-8AB1737CB041}"/>
                      </a:ext>
                    </a:extLst>
                  </p:cNvPr>
                  <p:cNvCxnSpPr/>
                  <p:nvPr/>
                </p:nvCxnSpPr>
                <p:spPr>
                  <a:xfrm>
                    <a:off x="12168948" y="5112834"/>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04" name="直接连接符 18">
                    <a:extLst>
                      <a:ext uri="{FF2B5EF4-FFF2-40B4-BE49-F238E27FC236}">
                        <a16:creationId xmlns:a16="http://schemas.microsoft.com/office/drawing/2014/main" id="{87BFF1D5-1D06-8644-B122-4F5B50184EEE}"/>
                      </a:ext>
                    </a:extLst>
                  </p:cNvPr>
                  <p:cNvCxnSpPr/>
                  <p:nvPr/>
                </p:nvCxnSpPr>
                <p:spPr>
                  <a:xfrm flipH="1">
                    <a:off x="1281597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05" name="直接连接符 19">
                    <a:extLst>
                      <a:ext uri="{FF2B5EF4-FFF2-40B4-BE49-F238E27FC236}">
                        <a16:creationId xmlns:a16="http://schemas.microsoft.com/office/drawing/2014/main" id="{D3D94FE9-1D4F-2F47-BD3C-FB7A294F17D6}"/>
                      </a:ext>
                    </a:extLst>
                  </p:cNvPr>
                  <p:cNvCxnSpPr/>
                  <p:nvPr/>
                </p:nvCxnSpPr>
                <p:spPr>
                  <a:xfrm>
                    <a:off x="12531408" y="5666919"/>
                    <a:ext cx="0" cy="81821"/>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grpSp>
            <p:sp>
              <p:nvSpPr>
                <p:cNvPr id="87" name="图形 98">
                  <a:extLst>
                    <a:ext uri="{FF2B5EF4-FFF2-40B4-BE49-F238E27FC236}">
                      <a16:creationId xmlns:a16="http://schemas.microsoft.com/office/drawing/2014/main" id="{891FF8D3-79AE-9B42-82DA-4E15D45F95E1}"/>
                    </a:ext>
                  </a:extLst>
                </p:cNvPr>
                <p:cNvSpPr/>
                <p:nvPr/>
              </p:nvSpPr>
              <p:spPr>
                <a:xfrm>
                  <a:off x="18637174" y="5209589"/>
                  <a:ext cx="403230" cy="440020"/>
                </a:xfrm>
                <a:custGeom>
                  <a:avLst/>
                  <a:gdLst>
                    <a:gd name="connsiteX0" fmla="*/ 287289 w 315684"/>
                    <a:gd name="connsiteY0" fmla="*/ 315801 h 344488"/>
                    <a:gd name="connsiteX1" fmla="*/ 30096 w 315684"/>
                    <a:gd name="connsiteY1" fmla="*/ 315801 h 344488"/>
                    <a:gd name="connsiteX2" fmla="*/ 29506 w 315684"/>
                    <a:gd name="connsiteY2" fmla="*/ 315604 h 344488"/>
                    <a:gd name="connsiteX3" fmla="*/ 29506 w 315684"/>
                    <a:gd name="connsiteY3" fmla="*/ 248750 h 344488"/>
                    <a:gd name="connsiteX4" fmla="*/ 35012 w 315684"/>
                    <a:gd name="connsiteY4" fmla="*/ 240885 h 344488"/>
                    <a:gd name="connsiteX5" fmla="*/ 102260 w 315684"/>
                    <a:gd name="connsiteY5" fmla="*/ 218272 h 344488"/>
                    <a:gd name="connsiteX6" fmla="*/ 158693 w 315684"/>
                    <a:gd name="connsiteY6" fmla="*/ 210013 h 344488"/>
                    <a:gd name="connsiteX7" fmla="*/ 210013 w 315684"/>
                    <a:gd name="connsiteY7" fmla="*/ 216896 h 344488"/>
                    <a:gd name="connsiteX8" fmla="*/ 282374 w 315684"/>
                    <a:gd name="connsiteY8" fmla="*/ 240885 h 344488"/>
                    <a:gd name="connsiteX9" fmla="*/ 287486 w 315684"/>
                    <a:gd name="connsiteY9" fmla="*/ 248357 h 344488"/>
                    <a:gd name="connsiteX10" fmla="*/ 287289 w 315684"/>
                    <a:gd name="connsiteY10" fmla="*/ 315801 h 344488"/>
                    <a:gd name="connsiteX11" fmla="*/ 108748 w 315684"/>
                    <a:gd name="connsiteY11" fmla="*/ 74535 h 344488"/>
                    <a:gd name="connsiteX12" fmla="*/ 155153 w 315684"/>
                    <a:gd name="connsiteY12" fmla="*/ 28326 h 344488"/>
                    <a:gd name="connsiteX13" fmla="*/ 201558 w 315684"/>
                    <a:gd name="connsiteY13" fmla="*/ 74338 h 344488"/>
                    <a:gd name="connsiteX14" fmla="*/ 201558 w 315684"/>
                    <a:gd name="connsiteY14" fmla="*/ 129395 h 344488"/>
                    <a:gd name="connsiteX15" fmla="*/ 155153 w 315684"/>
                    <a:gd name="connsiteY15" fmla="*/ 175406 h 344488"/>
                    <a:gd name="connsiteX16" fmla="*/ 109142 w 315684"/>
                    <a:gd name="connsiteY16" fmla="*/ 129395 h 344488"/>
                    <a:gd name="connsiteX17" fmla="*/ 108748 w 315684"/>
                    <a:gd name="connsiteY17" fmla="*/ 74535 h 344488"/>
                    <a:gd name="connsiteX18" fmla="*/ 293582 w 315684"/>
                    <a:gd name="connsiteY18" fmla="*/ 214733 h 344488"/>
                    <a:gd name="connsiteX19" fmla="*/ 235575 w 315684"/>
                    <a:gd name="connsiteY19" fmla="*/ 194283 h 344488"/>
                    <a:gd name="connsiteX20" fmla="*/ 202935 w 315684"/>
                    <a:gd name="connsiteY20" fmla="*/ 186418 h 344488"/>
                    <a:gd name="connsiteX21" fmla="*/ 229480 w 315684"/>
                    <a:gd name="connsiteY21" fmla="*/ 129788 h 344488"/>
                    <a:gd name="connsiteX22" fmla="*/ 229480 w 315684"/>
                    <a:gd name="connsiteY22" fmla="*/ 74731 h 344488"/>
                    <a:gd name="connsiteX23" fmla="*/ 154564 w 315684"/>
                    <a:gd name="connsiteY23" fmla="*/ 12 h 344488"/>
                    <a:gd name="connsiteX24" fmla="*/ 79647 w 315684"/>
                    <a:gd name="connsiteY24" fmla="*/ 74731 h 344488"/>
                    <a:gd name="connsiteX25" fmla="*/ 79647 w 315684"/>
                    <a:gd name="connsiteY25" fmla="*/ 129788 h 344488"/>
                    <a:gd name="connsiteX26" fmla="*/ 107569 w 315684"/>
                    <a:gd name="connsiteY26" fmla="*/ 187598 h 344488"/>
                    <a:gd name="connsiteX27" fmla="*/ 74928 w 315684"/>
                    <a:gd name="connsiteY27" fmla="*/ 195856 h 344488"/>
                    <a:gd name="connsiteX28" fmla="*/ 23017 w 315684"/>
                    <a:gd name="connsiteY28" fmla="*/ 214339 h 344488"/>
                    <a:gd name="connsiteX29" fmla="*/ 12 w 315684"/>
                    <a:gd name="connsiteY29" fmla="*/ 248553 h 344488"/>
                    <a:gd name="connsiteX30" fmla="*/ 12 w 315684"/>
                    <a:gd name="connsiteY30" fmla="*/ 321307 h 344488"/>
                    <a:gd name="connsiteX31" fmla="*/ 601 w 315684"/>
                    <a:gd name="connsiteY31" fmla="*/ 323666 h 344488"/>
                    <a:gd name="connsiteX32" fmla="*/ 29310 w 315684"/>
                    <a:gd name="connsiteY32" fmla="*/ 344509 h 344488"/>
                    <a:gd name="connsiteX33" fmla="*/ 286503 w 315684"/>
                    <a:gd name="connsiteY33" fmla="*/ 344509 h 344488"/>
                    <a:gd name="connsiteX34" fmla="*/ 315604 w 315684"/>
                    <a:gd name="connsiteY34" fmla="*/ 319144 h 344488"/>
                    <a:gd name="connsiteX35" fmla="*/ 315801 w 315684"/>
                    <a:gd name="connsiteY35" fmla="*/ 248750 h 344488"/>
                    <a:gd name="connsiteX36" fmla="*/ 293582 w 315684"/>
                    <a:gd name="connsiteY36" fmla="*/ 214733 h 34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5684" h="344488">
                      <a:moveTo>
                        <a:pt x="287289" y="315801"/>
                      </a:moveTo>
                      <a:lnTo>
                        <a:pt x="30096" y="315801"/>
                      </a:lnTo>
                      <a:cubicBezTo>
                        <a:pt x="29899" y="315801"/>
                        <a:pt x="29703" y="315604"/>
                        <a:pt x="29506" y="315604"/>
                      </a:cubicBezTo>
                      <a:lnTo>
                        <a:pt x="29506" y="248750"/>
                      </a:lnTo>
                      <a:cubicBezTo>
                        <a:pt x="29506" y="246194"/>
                        <a:pt x="32259" y="242064"/>
                        <a:pt x="35012" y="240885"/>
                      </a:cubicBezTo>
                      <a:cubicBezTo>
                        <a:pt x="35405" y="240688"/>
                        <a:pt x="66276" y="227317"/>
                        <a:pt x="102260" y="218272"/>
                      </a:cubicBezTo>
                      <a:cubicBezTo>
                        <a:pt x="120743" y="213749"/>
                        <a:pt x="140603" y="210013"/>
                        <a:pt x="158693" y="210013"/>
                      </a:cubicBezTo>
                      <a:cubicBezTo>
                        <a:pt x="175210" y="210013"/>
                        <a:pt x="193103" y="212963"/>
                        <a:pt x="210013" y="216896"/>
                      </a:cubicBezTo>
                      <a:cubicBezTo>
                        <a:pt x="234789" y="222794"/>
                        <a:pt x="259171" y="230856"/>
                        <a:pt x="282374" y="240885"/>
                      </a:cubicBezTo>
                      <a:cubicBezTo>
                        <a:pt x="284733" y="241868"/>
                        <a:pt x="287486" y="245997"/>
                        <a:pt x="287486" y="248357"/>
                      </a:cubicBezTo>
                      <a:lnTo>
                        <a:pt x="287289" y="315801"/>
                      </a:lnTo>
                      <a:close/>
                      <a:moveTo>
                        <a:pt x="108748" y="74535"/>
                      </a:moveTo>
                      <a:cubicBezTo>
                        <a:pt x="108748" y="48973"/>
                        <a:pt x="129395" y="28326"/>
                        <a:pt x="155153" y="28326"/>
                      </a:cubicBezTo>
                      <a:cubicBezTo>
                        <a:pt x="180519" y="28326"/>
                        <a:pt x="201165" y="48973"/>
                        <a:pt x="201558" y="74338"/>
                      </a:cubicBezTo>
                      <a:lnTo>
                        <a:pt x="201558" y="129395"/>
                      </a:lnTo>
                      <a:cubicBezTo>
                        <a:pt x="201558" y="154760"/>
                        <a:pt x="180912" y="175406"/>
                        <a:pt x="155153" y="175406"/>
                      </a:cubicBezTo>
                      <a:cubicBezTo>
                        <a:pt x="129788" y="175406"/>
                        <a:pt x="109142" y="154760"/>
                        <a:pt x="109142" y="129395"/>
                      </a:cubicBezTo>
                      <a:cubicBezTo>
                        <a:pt x="108748" y="129788"/>
                        <a:pt x="108748" y="74535"/>
                        <a:pt x="108748" y="74535"/>
                      </a:cubicBezTo>
                      <a:close/>
                      <a:moveTo>
                        <a:pt x="293582" y="214733"/>
                      </a:moveTo>
                      <a:cubicBezTo>
                        <a:pt x="291812" y="214143"/>
                        <a:pt x="267430" y="203328"/>
                        <a:pt x="235575" y="194283"/>
                      </a:cubicBezTo>
                      <a:cubicBezTo>
                        <a:pt x="224761" y="191333"/>
                        <a:pt x="213946" y="188581"/>
                        <a:pt x="202935" y="186418"/>
                      </a:cubicBezTo>
                      <a:cubicBezTo>
                        <a:pt x="219255" y="172654"/>
                        <a:pt x="229480" y="152401"/>
                        <a:pt x="229480" y="129788"/>
                      </a:cubicBezTo>
                      <a:lnTo>
                        <a:pt x="229480" y="74731"/>
                      </a:lnTo>
                      <a:cubicBezTo>
                        <a:pt x="229480" y="33439"/>
                        <a:pt x="196053" y="12"/>
                        <a:pt x="154564" y="12"/>
                      </a:cubicBezTo>
                      <a:cubicBezTo>
                        <a:pt x="113271" y="12"/>
                        <a:pt x="79647" y="33439"/>
                        <a:pt x="79647" y="74731"/>
                      </a:cubicBezTo>
                      <a:lnTo>
                        <a:pt x="79647" y="129788"/>
                      </a:lnTo>
                      <a:cubicBezTo>
                        <a:pt x="79647" y="153187"/>
                        <a:pt x="90658" y="174030"/>
                        <a:pt x="107569" y="187598"/>
                      </a:cubicBezTo>
                      <a:cubicBezTo>
                        <a:pt x="96164" y="189957"/>
                        <a:pt x="85153" y="192907"/>
                        <a:pt x="74928" y="195856"/>
                      </a:cubicBezTo>
                      <a:cubicBezTo>
                        <a:pt x="57231" y="201165"/>
                        <a:pt x="40124" y="207261"/>
                        <a:pt x="23017" y="214339"/>
                      </a:cubicBezTo>
                      <a:cubicBezTo>
                        <a:pt x="10040" y="219648"/>
                        <a:pt x="12" y="234199"/>
                        <a:pt x="12" y="248553"/>
                      </a:cubicBezTo>
                      <a:lnTo>
                        <a:pt x="12" y="321307"/>
                      </a:lnTo>
                      <a:lnTo>
                        <a:pt x="601" y="323666"/>
                      </a:lnTo>
                      <a:cubicBezTo>
                        <a:pt x="4927" y="336251"/>
                        <a:pt x="16332" y="344509"/>
                        <a:pt x="29310" y="344509"/>
                      </a:cubicBezTo>
                      <a:lnTo>
                        <a:pt x="286503" y="344509"/>
                      </a:lnTo>
                      <a:cubicBezTo>
                        <a:pt x="301250" y="344509"/>
                        <a:pt x="313638" y="333498"/>
                        <a:pt x="315604" y="319144"/>
                      </a:cubicBezTo>
                      <a:lnTo>
                        <a:pt x="315801" y="248750"/>
                      </a:lnTo>
                      <a:cubicBezTo>
                        <a:pt x="316194" y="234789"/>
                        <a:pt x="306363" y="220042"/>
                        <a:pt x="293582" y="214733"/>
                      </a:cubicBezTo>
                      <a:close/>
                    </a:path>
                  </a:pathLst>
                </a:custGeom>
                <a:solidFill>
                  <a:srgbClr val="EA7016"/>
                </a:solidFill>
                <a:ln w="381" cap="flat">
                  <a:solidFill>
                    <a:srgbClr val="00002E"/>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sp>
            <p:nvSpPr>
              <p:cNvPr id="85" name="六边形 100">
                <a:extLst>
                  <a:ext uri="{FF2B5EF4-FFF2-40B4-BE49-F238E27FC236}">
                    <a16:creationId xmlns:a16="http://schemas.microsoft.com/office/drawing/2014/main" id="{5E2B8DEE-9184-B04A-A500-7C51C6739F6F}"/>
                  </a:ext>
                </a:extLst>
              </p:cNvPr>
              <p:cNvSpPr/>
              <p:nvPr/>
            </p:nvSpPr>
            <p:spPr>
              <a:xfrm rot="5400000">
                <a:off x="17836271" y="4901860"/>
                <a:ext cx="434466" cy="1472098"/>
              </a:xfrm>
              <a:custGeom>
                <a:avLst/>
                <a:gdLst>
                  <a:gd name="connsiteX0" fmla="*/ 0 w 2957160"/>
                  <a:gd name="connsiteY0" fmla="*/ 1274638 h 2549275"/>
                  <a:gd name="connsiteX1" fmla="*/ 720655 w 2957160"/>
                  <a:gd name="connsiteY1" fmla="*/ 1 h 2549275"/>
                  <a:gd name="connsiteX2" fmla="*/ 2236505 w 2957160"/>
                  <a:gd name="connsiteY2" fmla="*/ 1 h 2549275"/>
                  <a:gd name="connsiteX3" fmla="*/ 2957160 w 2957160"/>
                  <a:gd name="connsiteY3" fmla="*/ 1274638 h 2549275"/>
                  <a:gd name="connsiteX4" fmla="*/ 2236505 w 2957160"/>
                  <a:gd name="connsiteY4" fmla="*/ 2549274 h 2549275"/>
                  <a:gd name="connsiteX5" fmla="*/ 720655 w 2957160"/>
                  <a:gd name="connsiteY5" fmla="*/ 2549274 h 2549275"/>
                  <a:gd name="connsiteX6" fmla="*/ 0 w 2957160"/>
                  <a:gd name="connsiteY6" fmla="*/ 1274638 h 2549275"/>
                  <a:gd name="connsiteX0-1" fmla="*/ 0 w 2957160"/>
                  <a:gd name="connsiteY0-2" fmla="*/ 1274637 h 2576979"/>
                  <a:gd name="connsiteX1-3" fmla="*/ 720655 w 2957160"/>
                  <a:gd name="connsiteY1-4" fmla="*/ 0 h 2576979"/>
                  <a:gd name="connsiteX2-5" fmla="*/ 2236505 w 2957160"/>
                  <a:gd name="connsiteY2-6" fmla="*/ 0 h 2576979"/>
                  <a:gd name="connsiteX3-7" fmla="*/ 2957160 w 2957160"/>
                  <a:gd name="connsiteY3-8" fmla="*/ 1274637 h 2576979"/>
                  <a:gd name="connsiteX4-9" fmla="*/ 2186521 w 2957160"/>
                  <a:gd name="connsiteY4-10" fmla="*/ 2576979 h 2576979"/>
                  <a:gd name="connsiteX5-11" fmla="*/ 720655 w 2957160"/>
                  <a:gd name="connsiteY5-12" fmla="*/ 2549273 h 2576979"/>
                  <a:gd name="connsiteX6-13" fmla="*/ 0 w 2957160"/>
                  <a:gd name="connsiteY6-14" fmla="*/ 1274637 h 2576979"/>
                  <a:gd name="connsiteX0-15" fmla="*/ 0 w 2957160"/>
                  <a:gd name="connsiteY0-16" fmla="*/ 1283873 h 2586215"/>
                  <a:gd name="connsiteX1-17" fmla="*/ 737316 w 2957160"/>
                  <a:gd name="connsiteY1-18" fmla="*/ 0 h 2586215"/>
                  <a:gd name="connsiteX2-19" fmla="*/ 2236505 w 2957160"/>
                  <a:gd name="connsiteY2-20" fmla="*/ 9236 h 2586215"/>
                  <a:gd name="connsiteX3-21" fmla="*/ 2957160 w 2957160"/>
                  <a:gd name="connsiteY3-22" fmla="*/ 1283873 h 2586215"/>
                  <a:gd name="connsiteX4-23" fmla="*/ 2186521 w 2957160"/>
                  <a:gd name="connsiteY4-24" fmla="*/ 2586215 h 2586215"/>
                  <a:gd name="connsiteX5-25" fmla="*/ 720655 w 2957160"/>
                  <a:gd name="connsiteY5-26" fmla="*/ 2558509 h 2586215"/>
                  <a:gd name="connsiteX6-27" fmla="*/ 0 w 2957160"/>
                  <a:gd name="connsiteY6-28" fmla="*/ 1283873 h 2586215"/>
                  <a:gd name="connsiteX0-29" fmla="*/ 0 w 2957160"/>
                  <a:gd name="connsiteY0-30" fmla="*/ 1283873 h 2586215"/>
                  <a:gd name="connsiteX1-31" fmla="*/ 737316 w 2957160"/>
                  <a:gd name="connsiteY1-32" fmla="*/ 0 h 2586215"/>
                  <a:gd name="connsiteX2-33" fmla="*/ 2248050 w 2957160"/>
                  <a:gd name="connsiteY2-34" fmla="*/ 30063 h 2586215"/>
                  <a:gd name="connsiteX3-35" fmla="*/ 2957160 w 2957160"/>
                  <a:gd name="connsiteY3-36" fmla="*/ 1283873 h 2586215"/>
                  <a:gd name="connsiteX4-37" fmla="*/ 2186521 w 2957160"/>
                  <a:gd name="connsiteY4-38" fmla="*/ 2586215 h 2586215"/>
                  <a:gd name="connsiteX5-39" fmla="*/ 720655 w 2957160"/>
                  <a:gd name="connsiteY5-40" fmla="*/ 2558509 h 2586215"/>
                  <a:gd name="connsiteX6-41" fmla="*/ 0 w 2957160"/>
                  <a:gd name="connsiteY6-42" fmla="*/ 1283873 h 2586215"/>
                  <a:gd name="connsiteX0-43" fmla="*/ 0 w 2957113"/>
                  <a:gd name="connsiteY0-44" fmla="*/ 1283873 h 2586215"/>
                  <a:gd name="connsiteX1-45" fmla="*/ 737316 w 2957113"/>
                  <a:gd name="connsiteY1-46" fmla="*/ 0 h 2586215"/>
                  <a:gd name="connsiteX2-47" fmla="*/ 2248050 w 2957113"/>
                  <a:gd name="connsiteY2-48" fmla="*/ 30063 h 2586215"/>
                  <a:gd name="connsiteX3-49" fmla="*/ 2957113 w 2957113"/>
                  <a:gd name="connsiteY3-50" fmla="*/ 1332905 h 2586215"/>
                  <a:gd name="connsiteX4-51" fmla="*/ 2186521 w 2957113"/>
                  <a:gd name="connsiteY4-52" fmla="*/ 2586215 h 2586215"/>
                  <a:gd name="connsiteX5-53" fmla="*/ 720655 w 2957113"/>
                  <a:gd name="connsiteY5-54" fmla="*/ 2558509 h 2586215"/>
                  <a:gd name="connsiteX6-55" fmla="*/ 0 w 2957113"/>
                  <a:gd name="connsiteY6-56" fmla="*/ 1283873 h 2586215"/>
                  <a:gd name="connsiteX0-57" fmla="*/ 0 w 2940928"/>
                  <a:gd name="connsiteY0-58" fmla="*/ 1283873 h 2586215"/>
                  <a:gd name="connsiteX1-59" fmla="*/ 737316 w 2940928"/>
                  <a:gd name="connsiteY1-60" fmla="*/ 0 h 2586215"/>
                  <a:gd name="connsiteX2-61" fmla="*/ 2248050 w 2940928"/>
                  <a:gd name="connsiteY2-62" fmla="*/ 30063 h 2586215"/>
                  <a:gd name="connsiteX3-63" fmla="*/ 2940928 w 2940928"/>
                  <a:gd name="connsiteY3-64" fmla="*/ 1328264 h 2586215"/>
                  <a:gd name="connsiteX4-65" fmla="*/ 2186521 w 2940928"/>
                  <a:gd name="connsiteY4-66" fmla="*/ 2586215 h 2586215"/>
                  <a:gd name="connsiteX5-67" fmla="*/ 720655 w 2940928"/>
                  <a:gd name="connsiteY5-68" fmla="*/ 2558509 h 2586215"/>
                  <a:gd name="connsiteX6-69" fmla="*/ 0 w 2940928"/>
                  <a:gd name="connsiteY6-70" fmla="*/ 1283873 h 2586215"/>
                  <a:gd name="connsiteX0-71" fmla="*/ 737316 w 2940928"/>
                  <a:gd name="connsiteY0-72" fmla="*/ 0 h 2586215"/>
                  <a:gd name="connsiteX1-73" fmla="*/ 2248050 w 2940928"/>
                  <a:gd name="connsiteY1-74" fmla="*/ 30063 h 2586215"/>
                  <a:gd name="connsiteX2-75" fmla="*/ 2940928 w 2940928"/>
                  <a:gd name="connsiteY2-76" fmla="*/ 1328264 h 2586215"/>
                  <a:gd name="connsiteX3-77" fmla="*/ 2186521 w 2940928"/>
                  <a:gd name="connsiteY3-78" fmla="*/ 2586215 h 2586215"/>
                  <a:gd name="connsiteX4-79" fmla="*/ 720655 w 2940928"/>
                  <a:gd name="connsiteY4-80" fmla="*/ 2558509 h 2586215"/>
                  <a:gd name="connsiteX5-81" fmla="*/ 0 w 2940928"/>
                  <a:gd name="connsiteY5-82" fmla="*/ 1283873 h 2586215"/>
                  <a:gd name="connsiteX6-83" fmla="*/ 896092 w 2940928"/>
                  <a:gd name="connsiteY6-84" fmla="*/ 158776 h 2586215"/>
                  <a:gd name="connsiteX0-85" fmla="*/ 737316 w 2940928"/>
                  <a:gd name="connsiteY0-86" fmla="*/ 0 h 2586215"/>
                  <a:gd name="connsiteX1-87" fmla="*/ 2248050 w 2940928"/>
                  <a:gd name="connsiteY1-88" fmla="*/ 30063 h 2586215"/>
                  <a:gd name="connsiteX2-89" fmla="*/ 2940928 w 2940928"/>
                  <a:gd name="connsiteY2-90" fmla="*/ 1328264 h 2586215"/>
                  <a:gd name="connsiteX3-91" fmla="*/ 2186521 w 2940928"/>
                  <a:gd name="connsiteY3-92" fmla="*/ 2586215 h 2586215"/>
                  <a:gd name="connsiteX4-93" fmla="*/ 720655 w 2940928"/>
                  <a:gd name="connsiteY4-94" fmla="*/ 2558509 h 2586215"/>
                  <a:gd name="connsiteX5-95" fmla="*/ 0 w 2940928"/>
                  <a:gd name="connsiteY5-96" fmla="*/ 1283873 h 2586215"/>
                  <a:gd name="connsiteX0-97" fmla="*/ 16660 w 2220272"/>
                  <a:gd name="connsiteY0-98" fmla="*/ 0 h 2586215"/>
                  <a:gd name="connsiteX1-99" fmla="*/ 1527394 w 2220272"/>
                  <a:gd name="connsiteY1-100" fmla="*/ 30063 h 2586215"/>
                  <a:gd name="connsiteX2-101" fmla="*/ 2220272 w 2220272"/>
                  <a:gd name="connsiteY2-102" fmla="*/ 1328264 h 2586215"/>
                  <a:gd name="connsiteX3-103" fmla="*/ 1465865 w 2220272"/>
                  <a:gd name="connsiteY3-104" fmla="*/ 2586215 h 2586215"/>
                  <a:gd name="connsiteX4-105" fmla="*/ -1 w 2220272"/>
                  <a:gd name="connsiteY4-106" fmla="*/ 2558509 h 2586215"/>
                  <a:gd name="connsiteX0-107" fmla="*/ 1527396 w 2220274"/>
                  <a:gd name="connsiteY0-108" fmla="*/ 1 h 2556153"/>
                  <a:gd name="connsiteX1-109" fmla="*/ 2220274 w 2220274"/>
                  <a:gd name="connsiteY1-110" fmla="*/ 1298202 h 2556153"/>
                  <a:gd name="connsiteX2-111" fmla="*/ 1465867 w 2220274"/>
                  <a:gd name="connsiteY2-112" fmla="*/ 2556153 h 2556153"/>
                  <a:gd name="connsiteX3-113" fmla="*/ 1 w 2220274"/>
                  <a:gd name="connsiteY3-114" fmla="*/ 2528447 h 2556153"/>
                  <a:gd name="connsiteX0-115" fmla="*/ 61528 w 754406"/>
                  <a:gd name="connsiteY0-116" fmla="*/ -1 h 2556151"/>
                  <a:gd name="connsiteX1-117" fmla="*/ 754406 w 754406"/>
                  <a:gd name="connsiteY1-118" fmla="*/ 1298200 h 2556151"/>
                  <a:gd name="connsiteX2-119" fmla="*/ -1 w 754406"/>
                  <a:gd name="connsiteY2-120" fmla="*/ 2556151 h 2556151"/>
                </a:gdLst>
                <a:ahLst/>
                <a:cxnLst>
                  <a:cxn ang="0">
                    <a:pos x="connsiteX0-1" y="connsiteY0-2"/>
                  </a:cxn>
                  <a:cxn ang="0">
                    <a:pos x="connsiteX1-3" y="connsiteY1-4"/>
                  </a:cxn>
                  <a:cxn ang="0">
                    <a:pos x="connsiteX2-5" y="connsiteY2-6"/>
                  </a:cxn>
                </a:cxnLst>
                <a:rect l="l" t="t" r="r" b="b"/>
                <a:pathLst>
                  <a:path w="754406" h="2556151">
                    <a:moveTo>
                      <a:pt x="61528" y="-1"/>
                    </a:moveTo>
                    <a:lnTo>
                      <a:pt x="754406" y="1298200"/>
                    </a:lnTo>
                    <a:lnTo>
                      <a:pt x="-1" y="2556151"/>
                    </a:lnTo>
                  </a:path>
                </a:pathLst>
              </a:custGeom>
              <a:noFill/>
              <a:ln w="9525">
                <a:gradFill>
                  <a:gsLst>
                    <a:gs pos="46000">
                      <a:srgbClr val="EA7016"/>
                    </a:gs>
                    <a:gs pos="0">
                      <a:srgbClr val="EA7016">
                        <a:alpha val="0"/>
                      </a:srgbClr>
                    </a:gs>
                    <a:gs pos="100000">
                      <a:srgbClr val="EA7016">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PingFang SC" panose="020B0400000000000000" pitchFamily="34" charset="-122"/>
                  <a:ea typeface="PingFang SC" panose="020B0400000000000000" pitchFamily="34" charset="-122"/>
                </a:endParaRPr>
              </a:p>
            </p:txBody>
          </p:sp>
        </p:grpSp>
      </p:grpSp>
      <p:grpSp>
        <p:nvGrpSpPr>
          <p:cNvPr id="109" name="组合 23">
            <a:extLst>
              <a:ext uri="{FF2B5EF4-FFF2-40B4-BE49-F238E27FC236}">
                <a16:creationId xmlns:a16="http://schemas.microsoft.com/office/drawing/2014/main" id="{6A759295-503A-E543-9BC1-FD47D03AD615}"/>
              </a:ext>
            </a:extLst>
          </p:cNvPr>
          <p:cNvGrpSpPr/>
          <p:nvPr/>
        </p:nvGrpSpPr>
        <p:grpSpPr>
          <a:xfrm>
            <a:off x="3041215" y="944881"/>
            <a:ext cx="1407820" cy="796997"/>
            <a:chOff x="2438365" y="3232729"/>
            <a:chExt cx="2789415" cy="1579147"/>
          </a:xfrm>
        </p:grpSpPr>
        <p:sp>
          <p:nvSpPr>
            <p:cNvPr id="110" name="矩形 109">
              <a:extLst>
                <a:ext uri="{FF2B5EF4-FFF2-40B4-BE49-F238E27FC236}">
                  <a16:creationId xmlns:a16="http://schemas.microsoft.com/office/drawing/2014/main" id="{AA407587-94BA-F44E-826A-CB8E184DAD75}"/>
                </a:ext>
              </a:extLst>
            </p:cNvPr>
            <p:cNvSpPr/>
            <p:nvPr/>
          </p:nvSpPr>
          <p:spPr>
            <a:xfrm>
              <a:off x="3830712" y="3449600"/>
              <a:ext cx="1397068" cy="982733"/>
            </a:xfrm>
            <a:prstGeom prst="rect">
              <a:avLst/>
            </a:prstGeom>
            <a:noFill/>
            <a:ln w="3175"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9100" hangingPunct="0"/>
              <a:r>
                <a:rPr lang="zh-CN" altLang="en-US" sz="2400" dirty="0">
                  <a:solidFill>
                    <a:srgbClr val="EA7016"/>
                  </a:solidFill>
                  <a:latin typeface="PingFang SC" panose="020B0400000000000000" pitchFamily="34" charset="-122"/>
                  <a:ea typeface="PingFang SC" panose="020B0400000000000000" pitchFamily="34" charset="-122"/>
                  <a:sym typeface="Helvetica Neue Medium"/>
                </a:rPr>
                <a:t>车</a:t>
              </a:r>
              <a:endParaRPr lang="en-US" altLang="zh-CN" sz="2400" dirty="0">
                <a:solidFill>
                  <a:srgbClr val="EA7016"/>
                </a:solidFill>
                <a:latin typeface="PingFang SC" panose="020B0400000000000000" pitchFamily="34" charset="-122"/>
                <a:ea typeface="PingFang SC" panose="020B0400000000000000" pitchFamily="34" charset="-122"/>
                <a:sym typeface="Helvetica Neue Medium"/>
              </a:endParaRPr>
            </a:p>
            <a:p>
              <a:pPr algn="ctr" defTabSz="419100" hangingPunct="0"/>
              <a:r>
                <a:rPr lang="en-US" altLang="zh-CN" sz="1200" dirty="0">
                  <a:solidFill>
                    <a:schemeClr val="bg1"/>
                  </a:solidFill>
                  <a:latin typeface="PingFang SC" panose="020B0400000000000000" pitchFamily="34" charset="-122"/>
                  <a:ea typeface="PingFang SC" panose="020B0400000000000000" pitchFamily="34" charset="-122"/>
                  <a:sym typeface="Helvetica Neue Medium"/>
                </a:rPr>
                <a:t>Vehicle</a:t>
              </a:r>
            </a:p>
          </p:txBody>
        </p:sp>
        <p:grpSp>
          <p:nvGrpSpPr>
            <p:cNvPr id="111" name="组合 25">
              <a:extLst>
                <a:ext uri="{FF2B5EF4-FFF2-40B4-BE49-F238E27FC236}">
                  <a16:creationId xmlns:a16="http://schemas.microsoft.com/office/drawing/2014/main" id="{086821FE-7BAA-B44B-9C69-70180D0285CA}"/>
                </a:ext>
              </a:extLst>
            </p:cNvPr>
            <p:cNvGrpSpPr/>
            <p:nvPr/>
          </p:nvGrpSpPr>
          <p:grpSpPr>
            <a:xfrm>
              <a:off x="2438365" y="3232729"/>
              <a:ext cx="1472097" cy="1579147"/>
              <a:chOff x="12625330" y="4315150"/>
              <a:chExt cx="1472097" cy="1579147"/>
            </a:xfrm>
          </p:grpSpPr>
          <p:grpSp>
            <p:nvGrpSpPr>
              <p:cNvPr id="112" name="组合 26">
                <a:extLst>
                  <a:ext uri="{FF2B5EF4-FFF2-40B4-BE49-F238E27FC236}">
                    <a16:creationId xmlns:a16="http://schemas.microsoft.com/office/drawing/2014/main" id="{1D36BBD0-AC48-0449-B071-C96A2B3FF955}"/>
                  </a:ext>
                </a:extLst>
              </p:cNvPr>
              <p:cNvGrpSpPr/>
              <p:nvPr/>
            </p:nvGrpSpPr>
            <p:grpSpPr>
              <a:xfrm>
                <a:off x="12729042" y="4315150"/>
                <a:ext cx="1277172" cy="1472748"/>
                <a:chOff x="11891857" y="4601555"/>
                <a:chExt cx="1277172" cy="1472748"/>
              </a:xfrm>
            </p:grpSpPr>
            <p:sp>
              <p:nvSpPr>
                <p:cNvPr id="114" name="任意多边形: 形状 28">
                  <a:extLst>
                    <a:ext uri="{FF2B5EF4-FFF2-40B4-BE49-F238E27FC236}">
                      <a16:creationId xmlns:a16="http://schemas.microsoft.com/office/drawing/2014/main" id="{749AE126-ABD9-2641-BE7B-76A5CD03A48D}"/>
                    </a:ext>
                  </a:extLst>
                </p:cNvPr>
                <p:cNvSpPr/>
                <p:nvPr/>
              </p:nvSpPr>
              <p:spPr>
                <a:xfrm>
                  <a:off x="11891857" y="4601555"/>
                  <a:ext cx="1277172" cy="1472748"/>
                </a:xfrm>
                <a:custGeom>
                  <a:avLst/>
                  <a:gdLst>
                    <a:gd name="connsiteX0" fmla="*/ 1423161 w 2842497"/>
                    <a:gd name="connsiteY0" fmla="*/ 3278797 h 3277775"/>
                    <a:gd name="connsiteX1" fmla="*/ 1416170 w 2842497"/>
                    <a:gd name="connsiteY1" fmla="*/ 3276951 h 3277775"/>
                    <a:gd name="connsiteX2" fmla="*/ 11937 w 2842497"/>
                    <a:gd name="connsiteY2" fmla="*/ 2465421 h 3277775"/>
                    <a:gd name="connsiteX3" fmla="*/ 4946 w 2842497"/>
                    <a:gd name="connsiteY3" fmla="*/ 2453352 h 3277775"/>
                    <a:gd name="connsiteX4" fmla="*/ 4946 w 2842497"/>
                    <a:gd name="connsiteY4" fmla="*/ 830425 h 3277775"/>
                    <a:gd name="connsiteX5" fmla="*/ 11937 w 2842497"/>
                    <a:gd name="connsiteY5" fmla="*/ 818290 h 3277775"/>
                    <a:gd name="connsiteX6" fmla="*/ 1416170 w 2842497"/>
                    <a:gd name="connsiteY6" fmla="*/ 6826 h 3277775"/>
                    <a:gd name="connsiteX7" fmla="*/ 1430152 w 2842497"/>
                    <a:gd name="connsiteY7" fmla="*/ 6826 h 3277775"/>
                    <a:gd name="connsiteX8" fmla="*/ 2835638 w 2842497"/>
                    <a:gd name="connsiteY8" fmla="*/ 818290 h 3277775"/>
                    <a:gd name="connsiteX9" fmla="*/ 2842629 w 2842497"/>
                    <a:gd name="connsiteY9" fmla="*/ 830425 h 3277775"/>
                    <a:gd name="connsiteX10" fmla="*/ 2842629 w 2842497"/>
                    <a:gd name="connsiteY10" fmla="*/ 2453352 h 3277775"/>
                    <a:gd name="connsiteX11" fmla="*/ 2835638 w 2842497"/>
                    <a:gd name="connsiteY11" fmla="*/ 2465487 h 3277775"/>
                    <a:gd name="connsiteX12" fmla="*/ 1430152 w 2842497"/>
                    <a:gd name="connsiteY12" fmla="*/ 3276885 h 3277775"/>
                    <a:gd name="connsiteX13" fmla="*/ 1423161 w 2842497"/>
                    <a:gd name="connsiteY13" fmla="*/ 3278797 h 3277775"/>
                    <a:gd name="connsiteX14" fmla="*/ 32910 w 2842497"/>
                    <a:gd name="connsiteY14" fmla="*/ 2445240 h 3277775"/>
                    <a:gd name="connsiteX15" fmla="*/ 1423161 w 2842497"/>
                    <a:gd name="connsiteY15" fmla="*/ 3248592 h 3277775"/>
                    <a:gd name="connsiteX16" fmla="*/ 2814666 w 2842497"/>
                    <a:gd name="connsiteY16" fmla="*/ 2445240 h 3277775"/>
                    <a:gd name="connsiteX17" fmla="*/ 2814666 w 2842497"/>
                    <a:gd name="connsiteY17" fmla="*/ 838471 h 3277775"/>
                    <a:gd name="connsiteX18" fmla="*/ 1423161 w 2842497"/>
                    <a:gd name="connsiteY18" fmla="*/ 35119 h 3277775"/>
                    <a:gd name="connsiteX19" fmla="*/ 32910 w 2842497"/>
                    <a:gd name="connsiteY19" fmla="*/ 838471 h 3277775"/>
                    <a:gd name="connsiteX20" fmla="*/ 32910 w 2842497"/>
                    <a:gd name="connsiteY20" fmla="*/ 2445240 h 327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2497" h="3277775">
                      <a:moveTo>
                        <a:pt x="1423161" y="3278797"/>
                      </a:moveTo>
                      <a:cubicBezTo>
                        <a:pt x="1420721" y="3278797"/>
                        <a:pt x="1418347" y="3278204"/>
                        <a:pt x="1416170" y="3276951"/>
                      </a:cubicBezTo>
                      <a:lnTo>
                        <a:pt x="11937" y="2465421"/>
                      </a:lnTo>
                      <a:cubicBezTo>
                        <a:pt x="7584" y="2462915"/>
                        <a:pt x="4946" y="2458364"/>
                        <a:pt x="4946" y="2453352"/>
                      </a:cubicBezTo>
                      <a:lnTo>
                        <a:pt x="4946" y="830425"/>
                      </a:lnTo>
                      <a:cubicBezTo>
                        <a:pt x="4946" y="825412"/>
                        <a:pt x="7584" y="820796"/>
                        <a:pt x="11937" y="818290"/>
                      </a:cubicBezTo>
                      <a:lnTo>
                        <a:pt x="1416170" y="6826"/>
                      </a:lnTo>
                      <a:cubicBezTo>
                        <a:pt x="1420523" y="4320"/>
                        <a:pt x="1425799" y="4320"/>
                        <a:pt x="1430152" y="6826"/>
                      </a:cubicBezTo>
                      <a:lnTo>
                        <a:pt x="2835638" y="818290"/>
                      </a:lnTo>
                      <a:cubicBezTo>
                        <a:pt x="2839991" y="820796"/>
                        <a:pt x="2842629" y="825412"/>
                        <a:pt x="2842629" y="830425"/>
                      </a:cubicBezTo>
                      <a:lnTo>
                        <a:pt x="2842629" y="2453352"/>
                      </a:lnTo>
                      <a:cubicBezTo>
                        <a:pt x="2842629" y="2458364"/>
                        <a:pt x="2839991" y="2462981"/>
                        <a:pt x="2835638" y="2465487"/>
                      </a:cubicBezTo>
                      <a:lnTo>
                        <a:pt x="1430152" y="3276885"/>
                      </a:lnTo>
                      <a:cubicBezTo>
                        <a:pt x="1427976" y="3278138"/>
                        <a:pt x="1425601" y="3278797"/>
                        <a:pt x="1423161" y="3278797"/>
                      </a:cubicBezTo>
                      <a:close/>
                      <a:moveTo>
                        <a:pt x="32910" y="2445240"/>
                      </a:moveTo>
                      <a:lnTo>
                        <a:pt x="1423161" y="3248592"/>
                      </a:lnTo>
                      <a:lnTo>
                        <a:pt x="2814666" y="2445240"/>
                      </a:lnTo>
                      <a:lnTo>
                        <a:pt x="2814666" y="838471"/>
                      </a:lnTo>
                      <a:lnTo>
                        <a:pt x="1423161" y="35119"/>
                      </a:lnTo>
                      <a:lnTo>
                        <a:pt x="32910" y="838471"/>
                      </a:lnTo>
                      <a:lnTo>
                        <a:pt x="32910" y="2445240"/>
                      </a:lnTo>
                      <a:close/>
                    </a:path>
                  </a:pathLst>
                </a:custGeom>
                <a:solidFill>
                  <a:schemeClr val="bg1">
                    <a:lumMod val="75000"/>
                  </a:schemeClr>
                </a:solidFill>
                <a:ln w="9525" cap="flat">
                  <a:solidFill>
                    <a:schemeClr val="bg1">
                      <a:lumMod val="75000"/>
                    </a:schemeClr>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nvGrpSpPr>
                <p:cNvPr id="115" name="组合 29">
                  <a:extLst>
                    <a:ext uri="{FF2B5EF4-FFF2-40B4-BE49-F238E27FC236}">
                      <a16:creationId xmlns:a16="http://schemas.microsoft.com/office/drawing/2014/main" id="{78F32A7E-C7C3-CC46-A790-98DDC3BF7449}"/>
                    </a:ext>
                  </a:extLst>
                </p:cNvPr>
                <p:cNvGrpSpPr/>
                <p:nvPr/>
              </p:nvGrpSpPr>
              <p:grpSpPr>
                <a:xfrm rot="10800000">
                  <a:off x="11892372" y="4601555"/>
                  <a:ext cx="1275290" cy="1106092"/>
                  <a:chOff x="6611931" y="3652437"/>
                  <a:chExt cx="1275290" cy="1106092"/>
                </a:xfrm>
                <a:solidFill>
                  <a:schemeClr val="bg1">
                    <a:alpha val="11000"/>
                  </a:schemeClr>
                </a:solidFill>
              </p:grpSpPr>
              <p:sp>
                <p:nvSpPr>
                  <p:cNvPr id="124" name="任意多边形: 形状 37">
                    <a:extLst>
                      <a:ext uri="{FF2B5EF4-FFF2-40B4-BE49-F238E27FC236}">
                        <a16:creationId xmlns:a16="http://schemas.microsoft.com/office/drawing/2014/main" id="{79190BDB-32AD-4940-AE5F-C383DE72E8AE}"/>
                      </a:ext>
                    </a:extLst>
                  </p:cNvPr>
                  <p:cNvSpPr/>
                  <p:nvPr/>
                </p:nvSpPr>
                <p:spPr>
                  <a:xfrm>
                    <a:off x="6611931" y="3653398"/>
                    <a:ext cx="645994" cy="379299"/>
                  </a:xfrm>
                  <a:custGeom>
                    <a:avLst/>
                    <a:gdLst>
                      <a:gd name="connsiteX0" fmla="*/ 1423076 w 1437736"/>
                      <a:gd name="connsiteY0" fmla="*/ 844388 h 844175"/>
                      <a:gd name="connsiteX1" fmla="*/ 1416085 w 1437736"/>
                      <a:gd name="connsiteY1" fmla="*/ 842542 h 844175"/>
                      <a:gd name="connsiteX2" fmla="*/ 11918 w 1437736"/>
                      <a:gd name="connsiteY2" fmla="*/ 31078 h 844175"/>
                      <a:gd name="connsiteX3" fmla="*/ 6840 w 1437736"/>
                      <a:gd name="connsiteY3" fmla="*/ 11952 h 844175"/>
                      <a:gd name="connsiteX4" fmla="*/ 25965 w 1437736"/>
                      <a:gd name="connsiteY4" fmla="*/ 6808 h 844175"/>
                      <a:gd name="connsiteX5" fmla="*/ 1430133 w 1437736"/>
                      <a:gd name="connsiteY5" fmla="*/ 818272 h 844175"/>
                      <a:gd name="connsiteX6" fmla="*/ 1435211 w 1437736"/>
                      <a:gd name="connsiteY6" fmla="*/ 837397 h 844175"/>
                      <a:gd name="connsiteX7" fmla="*/ 1423076 w 1437736"/>
                      <a:gd name="connsiteY7" fmla="*/ 84438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423076" y="844388"/>
                        </a:moveTo>
                        <a:cubicBezTo>
                          <a:pt x="1420702" y="844388"/>
                          <a:pt x="1418327" y="843795"/>
                          <a:pt x="1416085" y="842542"/>
                        </a:cubicBezTo>
                        <a:lnTo>
                          <a:pt x="11918" y="31078"/>
                        </a:lnTo>
                        <a:cubicBezTo>
                          <a:pt x="5257" y="27253"/>
                          <a:pt x="2948" y="18679"/>
                          <a:pt x="6840" y="11952"/>
                        </a:cubicBezTo>
                        <a:cubicBezTo>
                          <a:pt x="10665" y="5225"/>
                          <a:pt x="19238" y="2983"/>
                          <a:pt x="25965" y="6808"/>
                        </a:cubicBezTo>
                        <a:lnTo>
                          <a:pt x="1430133" y="818272"/>
                        </a:lnTo>
                        <a:cubicBezTo>
                          <a:pt x="1436794" y="822163"/>
                          <a:pt x="1439102" y="830670"/>
                          <a:pt x="1435211" y="837397"/>
                        </a:cubicBezTo>
                        <a:cubicBezTo>
                          <a:pt x="1432573" y="841882"/>
                          <a:pt x="1427890" y="844388"/>
                          <a:pt x="1423076" y="84438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25" name="任意多边形: 形状 38">
                    <a:extLst>
                      <a:ext uri="{FF2B5EF4-FFF2-40B4-BE49-F238E27FC236}">
                        <a16:creationId xmlns:a16="http://schemas.microsoft.com/office/drawing/2014/main" id="{B473D25B-027E-2141-A829-C687C807F254}"/>
                      </a:ext>
                    </a:extLst>
                  </p:cNvPr>
                  <p:cNvSpPr/>
                  <p:nvPr/>
                </p:nvSpPr>
                <p:spPr>
                  <a:xfrm>
                    <a:off x="7241227" y="3652437"/>
                    <a:ext cx="645994" cy="379299"/>
                  </a:xfrm>
                  <a:custGeom>
                    <a:avLst/>
                    <a:gdLst>
                      <a:gd name="connsiteX0" fmla="*/ 18943 w 1437736"/>
                      <a:gd name="connsiteY0" fmla="*/ 844418 h 844175"/>
                      <a:gd name="connsiteX1" fmla="*/ 6808 w 1437736"/>
                      <a:gd name="connsiteY1" fmla="*/ 837427 h 844175"/>
                      <a:gd name="connsiteX2" fmla="*/ 11952 w 1437736"/>
                      <a:gd name="connsiteY2" fmla="*/ 818301 h 844175"/>
                      <a:gd name="connsiteX3" fmla="*/ 1417372 w 1437736"/>
                      <a:gd name="connsiteY3" fmla="*/ 6837 h 844175"/>
                      <a:gd name="connsiteX4" fmla="*/ 1436498 w 1437736"/>
                      <a:gd name="connsiteY4" fmla="*/ 11981 h 844175"/>
                      <a:gd name="connsiteX5" fmla="*/ 1431354 w 1437736"/>
                      <a:gd name="connsiteY5" fmla="*/ 31107 h 844175"/>
                      <a:gd name="connsiteX6" fmla="*/ 25868 w 1437736"/>
                      <a:gd name="connsiteY6" fmla="*/ 842571 h 844175"/>
                      <a:gd name="connsiteX7" fmla="*/ 18943 w 1437736"/>
                      <a:gd name="connsiteY7" fmla="*/ 84441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8943" y="844418"/>
                        </a:moveTo>
                        <a:cubicBezTo>
                          <a:pt x="14128" y="844418"/>
                          <a:pt x="9380" y="841911"/>
                          <a:pt x="6808" y="837427"/>
                        </a:cubicBezTo>
                        <a:cubicBezTo>
                          <a:pt x="2983" y="830766"/>
                          <a:pt x="5225" y="822192"/>
                          <a:pt x="11952" y="818301"/>
                        </a:cubicBezTo>
                        <a:lnTo>
                          <a:pt x="1417372" y="6837"/>
                        </a:lnTo>
                        <a:cubicBezTo>
                          <a:pt x="1424033" y="2946"/>
                          <a:pt x="1432607" y="5254"/>
                          <a:pt x="1436498" y="11981"/>
                        </a:cubicBezTo>
                        <a:cubicBezTo>
                          <a:pt x="1440323" y="18642"/>
                          <a:pt x="1438081" y="27216"/>
                          <a:pt x="1431354" y="31107"/>
                        </a:cubicBezTo>
                        <a:lnTo>
                          <a:pt x="25868" y="842571"/>
                        </a:lnTo>
                        <a:cubicBezTo>
                          <a:pt x="23691" y="843824"/>
                          <a:pt x="21251" y="844418"/>
                          <a:pt x="18943" y="84441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26" name="任意多边形: 形状 39">
                    <a:extLst>
                      <a:ext uri="{FF2B5EF4-FFF2-40B4-BE49-F238E27FC236}">
                        <a16:creationId xmlns:a16="http://schemas.microsoft.com/office/drawing/2014/main" id="{E9A996E4-BBC6-784D-A56B-663F5519AF97}"/>
                      </a:ext>
                    </a:extLst>
                  </p:cNvPr>
                  <p:cNvSpPr/>
                  <p:nvPr/>
                </p:nvSpPr>
                <p:spPr>
                  <a:xfrm>
                    <a:off x="7240582" y="4014747"/>
                    <a:ext cx="14817" cy="743782"/>
                  </a:xfrm>
                  <a:custGeom>
                    <a:avLst/>
                    <a:gdLst>
                      <a:gd name="connsiteX0" fmla="*/ 18928 w 32975"/>
                      <a:gd name="connsiteY0" fmla="*/ 1655507 h 1655375"/>
                      <a:gd name="connsiteX1" fmla="*/ 4946 w 32975"/>
                      <a:gd name="connsiteY1" fmla="*/ 1641526 h 1655375"/>
                      <a:gd name="connsiteX2" fmla="*/ 4946 w 32975"/>
                      <a:gd name="connsiteY2" fmla="*/ 18928 h 1655375"/>
                      <a:gd name="connsiteX3" fmla="*/ 18928 w 32975"/>
                      <a:gd name="connsiteY3" fmla="*/ 4946 h 1655375"/>
                      <a:gd name="connsiteX4" fmla="*/ 32910 w 32975"/>
                      <a:gd name="connsiteY4" fmla="*/ 18928 h 1655375"/>
                      <a:gd name="connsiteX5" fmla="*/ 32910 w 32975"/>
                      <a:gd name="connsiteY5" fmla="*/ 1641526 h 1655375"/>
                      <a:gd name="connsiteX6" fmla="*/ 18928 w 32975"/>
                      <a:gd name="connsiteY6" fmla="*/ 1655507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5" h="1655375">
                        <a:moveTo>
                          <a:pt x="18928" y="1655507"/>
                        </a:moveTo>
                        <a:cubicBezTo>
                          <a:pt x="11212" y="1655507"/>
                          <a:pt x="4946" y="1649242"/>
                          <a:pt x="4946" y="1641526"/>
                        </a:cubicBezTo>
                        <a:lnTo>
                          <a:pt x="4946" y="18928"/>
                        </a:lnTo>
                        <a:cubicBezTo>
                          <a:pt x="4946" y="11212"/>
                          <a:pt x="11212" y="4946"/>
                          <a:pt x="18928" y="4946"/>
                        </a:cubicBezTo>
                        <a:cubicBezTo>
                          <a:pt x="26644" y="4946"/>
                          <a:pt x="32910" y="11212"/>
                          <a:pt x="32910" y="18928"/>
                        </a:cubicBezTo>
                        <a:lnTo>
                          <a:pt x="32910" y="1641526"/>
                        </a:lnTo>
                        <a:cubicBezTo>
                          <a:pt x="32910" y="1649308"/>
                          <a:pt x="26644" y="1655507"/>
                          <a:pt x="18928" y="1655507"/>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sp>
              <p:nvSpPr>
                <p:cNvPr id="116" name="任意多边形: 形状 30">
                  <a:extLst>
                    <a:ext uri="{FF2B5EF4-FFF2-40B4-BE49-F238E27FC236}">
                      <a16:creationId xmlns:a16="http://schemas.microsoft.com/office/drawing/2014/main" id="{56F17E14-AFA3-2040-A68D-0A163DB9718E}"/>
                    </a:ext>
                  </a:extLst>
                </p:cNvPr>
                <p:cNvSpPr/>
                <p:nvPr/>
              </p:nvSpPr>
              <p:spPr>
                <a:xfrm>
                  <a:off x="12129467" y="5218463"/>
                  <a:ext cx="768558" cy="308224"/>
                </a:xfrm>
                <a:custGeom>
                  <a:avLst/>
                  <a:gdLst>
                    <a:gd name="connsiteX0" fmla="*/ 860962 w 873816"/>
                    <a:gd name="connsiteY0" fmla="*/ 88665 h 350437"/>
                    <a:gd name="connsiteX1" fmla="*/ 762206 w 873816"/>
                    <a:gd name="connsiteY1" fmla="*/ 74537 h 350437"/>
                    <a:gd name="connsiteX2" fmla="*/ 706244 w 873816"/>
                    <a:gd name="connsiteY2" fmla="*/ 44830 h 350437"/>
                    <a:gd name="connsiteX3" fmla="*/ 503697 w 873816"/>
                    <a:gd name="connsiteY3" fmla="*/ 1138 h 350437"/>
                    <a:gd name="connsiteX4" fmla="*/ 486540 w 873816"/>
                    <a:gd name="connsiteY4" fmla="*/ 1138 h 350437"/>
                    <a:gd name="connsiteX5" fmla="*/ 250570 w 873816"/>
                    <a:gd name="connsiteY5" fmla="*/ 61417 h 350437"/>
                    <a:gd name="connsiteX6" fmla="*/ 200731 w 873816"/>
                    <a:gd name="connsiteY6" fmla="*/ 88653 h 350437"/>
                    <a:gd name="connsiteX7" fmla="*/ 34488 w 873816"/>
                    <a:gd name="connsiteY7" fmla="*/ 133797 h 350437"/>
                    <a:gd name="connsiteX8" fmla="*/ 1136 w 873816"/>
                    <a:gd name="connsiteY8" fmla="*/ 191368 h 350437"/>
                    <a:gd name="connsiteX9" fmla="*/ 1136 w 873816"/>
                    <a:gd name="connsiteY9" fmla="*/ 277846 h 350437"/>
                    <a:gd name="connsiteX10" fmla="*/ 15677 w 873816"/>
                    <a:gd name="connsiteY10" fmla="*/ 292411 h 350437"/>
                    <a:gd name="connsiteX11" fmla="*/ 64493 w 873816"/>
                    <a:gd name="connsiteY11" fmla="*/ 292411 h 350437"/>
                    <a:gd name="connsiteX12" fmla="*/ 175258 w 873816"/>
                    <a:gd name="connsiteY12" fmla="*/ 345774 h 350437"/>
                    <a:gd name="connsiteX13" fmla="*/ 228528 w 873816"/>
                    <a:gd name="connsiteY13" fmla="*/ 292411 h 350437"/>
                    <a:gd name="connsiteX14" fmla="*/ 616952 w 873816"/>
                    <a:gd name="connsiteY14" fmla="*/ 292411 h 350437"/>
                    <a:gd name="connsiteX15" fmla="*/ 727716 w 873816"/>
                    <a:gd name="connsiteY15" fmla="*/ 345774 h 350437"/>
                    <a:gd name="connsiteX16" fmla="*/ 780987 w 873816"/>
                    <a:gd name="connsiteY16" fmla="*/ 292411 h 350437"/>
                    <a:gd name="connsiteX17" fmla="*/ 786205 w 873816"/>
                    <a:gd name="connsiteY17" fmla="*/ 292411 h 350437"/>
                    <a:gd name="connsiteX18" fmla="*/ 791613 w 873816"/>
                    <a:gd name="connsiteY18" fmla="*/ 291375 h 350437"/>
                    <a:gd name="connsiteX19" fmla="*/ 838702 w 873816"/>
                    <a:gd name="connsiteY19" fmla="*/ 272446 h 350437"/>
                    <a:gd name="connsiteX20" fmla="*/ 873438 w 873816"/>
                    <a:gd name="connsiteY20" fmla="*/ 221050 h 350437"/>
                    <a:gd name="connsiteX21" fmla="*/ 873438 w 873816"/>
                    <a:gd name="connsiteY21" fmla="*/ 103082 h 350437"/>
                    <a:gd name="connsiteX22" fmla="*/ 860962 w 873816"/>
                    <a:gd name="connsiteY22" fmla="*/ 88665 h 350437"/>
                    <a:gd name="connsiteX23" fmla="*/ 203493 w 873816"/>
                    <a:gd name="connsiteY23" fmla="*/ 274936 h 350437"/>
                    <a:gd name="connsiteX24" fmla="*/ 134877 w 873816"/>
                    <a:gd name="connsiteY24" fmla="*/ 320346 h 350437"/>
                    <a:gd name="connsiteX25" fmla="*/ 89540 w 873816"/>
                    <a:gd name="connsiteY25" fmla="*/ 251605 h 350437"/>
                    <a:gd name="connsiteX26" fmla="*/ 158162 w 873816"/>
                    <a:gd name="connsiteY26" fmla="*/ 206194 h 350437"/>
                    <a:gd name="connsiteX27" fmla="*/ 204670 w 873816"/>
                    <a:gd name="connsiteY27" fmla="*/ 263285 h 350437"/>
                    <a:gd name="connsiteX28" fmla="*/ 203493 w 873816"/>
                    <a:gd name="connsiteY28" fmla="*/ 274936 h 350437"/>
                    <a:gd name="connsiteX29" fmla="*/ 466362 w 873816"/>
                    <a:gd name="connsiteY29" fmla="*/ 263285 h 350437"/>
                    <a:gd name="connsiteX30" fmla="*/ 233747 w 873816"/>
                    <a:gd name="connsiteY30" fmla="*/ 263285 h 350437"/>
                    <a:gd name="connsiteX31" fmla="*/ 146519 w 873816"/>
                    <a:gd name="connsiteY31" fmla="*/ 175900 h 350437"/>
                    <a:gd name="connsiteX32" fmla="*/ 59287 w 873816"/>
                    <a:gd name="connsiteY32" fmla="*/ 263285 h 350437"/>
                    <a:gd name="connsiteX33" fmla="*/ 30211 w 873816"/>
                    <a:gd name="connsiteY33" fmla="*/ 263285 h 350437"/>
                    <a:gd name="connsiteX34" fmla="*/ 30211 w 873816"/>
                    <a:gd name="connsiteY34" fmla="*/ 191368 h 350437"/>
                    <a:gd name="connsiteX35" fmla="*/ 48923 w 873816"/>
                    <a:gd name="connsiteY35" fmla="*/ 159082 h 350437"/>
                    <a:gd name="connsiteX36" fmla="*/ 204670 w 873816"/>
                    <a:gd name="connsiteY36" fmla="*/ 117649 h 350437"/>
                    <a:gd name="connsiteX37" fmla="*/ 466362 w 873816"/>
                    <a:gd name="connsiteY37" fmla="*/ 117649 h 350437"/>
                    <a:gd name="connsiteX38" fmla="*/ 466362 w 873816"/>
                    <a:gd name="connsiteY38" fmla="*/ 88522 h 350437"/>
                    <a:gd name="connsiteX39" fmla="*/ 261692 w 873816"/>
                    <a:gd name="connsiteY39" fmla="*/ 88522 h 350437"/>
                    <a:gd name="connsiteX40" fmla="*/ 264495 w 873816"/>
                    <a:gd name="connsiteY40" fmla="*/ 86987 h 350437"/>
                    <a:gd name="connsiteX41" fmla="*/ 466362 w 873816"/>
                    <a:gd name="connsiteY41" fmla="*/ 30904 h 350437"/>
                    <a:gd name="connsiteX42" fmla="*/ 495437 w 873816"/>
                    <a:gd name="connsiteY42" fmla="*/ 30264 h 350437"/>
                    <a:gd name="connsiteX43" fmla="*/ 503667 w 873816"/>
                    <a:gd name="connsiteY43" fmla="*/ 30264 h 350437"/>
                    <a:gd name="connsiteX44" fmla="*/ 674730 w 873816"/>
                    <a:gd name="connsiteY44" fmla="*/ 63094 h 350437"/>
                    <a:gd name="connsiteX45" fmla="*/ 649346 w 873816"/>
                    <a:gd name="connsiteY45" fmla="*/ 88522 h 350437"/>
                    <a:gd name="connsiteX46" fmla="*/ 495437 w 873816"/>
                    <a:gd name="connsiteY46" fmla="*/ 88522 h 350437"/>
                    <a:gd name="connsiteX47" fmla="*/ 755953 w 873816"/>
                    <a:gd name="connsiteY47" fmla="*/ 274936 h 350437"/>
                    <a:gd name="connsiteX48" fmla="*/ 687330 w 873816"/>
                    <a:gd name="connsiteY48" fmla="*/ 320346 h 350437"/>
                    <a:gd name="connsiteX49" fmla="*/ 641999 w 873816"/>
                    <a:gd name="connsiteY49" fmla="*/ 251605 h 350437"/>
                    <a:gd name="connsiteX50" fmla="*/ 710620 w 873816"/>
                    <a:gd name="connsiteY50" fmla="*/ 206194 h 350437"/>
                    <a:gd name="connsiteX51" fmla="*/ 757129 w 873816"/>
                    <a:gd name="connsiteY51" fmla="*/ 263285 h 350437"/>
                    <a:gd name="connsiteX52" fmla="*/ 755953 w 873816"/>
                    <a:gd name="connsiteY52" fmla="*/ 274936 h 350437"/>
                    <a:gd name="connsiteX53" fmla="*/ 844363 w 873816"/>
                    <a:gd name="connsiteY53" fmla="*/ 132209 h 350437"/>
                    <a:gd name="connsiteX54" fmla="*/ 800746 w 873816"/>
                    <a:gd name="connsiteY54" fmla="*/ 132209 h 350437"/>
                    <a:gd name="connsiteX55" fmla="*/ 800746 w 873816"/>
                    <a:gd name="connsiteY55" fmla="*/ 161341 h 350437"/>
                    <a:gd name="connsiteX56" fmla="*/ 844363 w 873816"/>
                    <a:gd name="connsiteY56" fmla="*/ 161341 h 350437"/>
                    <a:gd name="connsiteX57" fmla="*/ 844363 w 873816"/>
                    <a:gd name="connsiteY57" fmla="*/ 221050 h 350437"/>
                    <a:gd name="connsiteX58" fmla="*/ 827906 w 873816"/>
                    <a:gd name="connsiteY58" fmla="*/ 245382 h 350437"/>
                    <a:gd name="connsiteX59" fmla="*/ 786205 w 873816"/>
                    <a:gd name="connsiteY59" fmla="*/ 262159 h 350437"/>
                    <a:gd name="connsiteX60" fmla="*/ 785946 w 873816"/>
                    <a:gd name="connsiteY60" fmla="*/ 258153 h 350437"/>
                    <a:gd name="connsiteX61" fmla="*/ 785685 w 873816"/>
                    <a:gd name="connsiteY61" fmla="*/ 253785 h 350437"/>
                    <a:gd name="connsiteX62" fmla="*/ 785016 w 873816"/>
                    <a:gd name="connsiteY62" fmla="*/ 249418 h 350437"/>
                    <a:gd name="connsiteX63" fmla="*/ 784318 w 873816"/>
                    <a:gd name="connsiteY63" fmla="*/ 245181 h 350437"/>
                    <a:gd name="connsiteX64" fmla="*/ 783224 w 873816"/>
                    <a:gd name="connsiteY64" fmla="*/ 240998 h 350437"/>
                    <a:gd name="connsiteX65" fmla="*/ 782117 w 873816"/>
                    <a:gd name="connsiteY65" fmla="*/ 236861 h 350437"/>
                    <a:gd name="connsiteX66" fmla="*/ 780668 w 873816"/>
                    <a:gd name="connsiteY66" fmla="*/ 232885 h 350437"/>
                    <a:gd name="connsiteX67" fmla="*/ 779213 w 873816"/>
                    <a:gd name="connsiteY67" fmla="*/ 228878 h 350437"/>
                    <a:gd name="connsiteX68" fmla="*/ 777409 w 873816"/>
                    <a:gd name="connsiteY68" fmla="*/ 225139 h 350437"/>
                    <a:gd name="connsiteX69" fmla="*/ 775522 w 873816"/>
                    <a:gd name="connsiteY69" fmla="*/ 221293 h 350437"/>
                    <a:gd name="connsiteX70" fmla="*/ 773409 w 873816"/>
                    <a:gd name="connsiteY70" fmla="*/ 217815 h 350437"/>
                    <a:gd name="connsiteX71" fmla="*/ 771132 w 873816"/>
                    <a:gd name="connsiteY71" fmla="*/ 214130 h 350437"/>
                    <a:gd name="connsiteX72" fmla="*/ 768730 w 873816"/>
                    <a:gd name="connsiteY72" fmla="*/ 210912 h 350437"/>
                    <a:gd name="connsiteX73" fmla="*/ 766098 w 873816"/>
                    <a:gd name="connsiteY73" fmla="*/ 207444 h 350437"/>
                    <a:gd name="connsiteX74" fmla="*/ 763395 w 873816"/>
                    <a:gd name="connsiteY74" fmla="*/ 204530 h 350437"/>
                    <a:gd name="connsiteX75" fmla="*/ 760490 w 873816"/>
                    <a:gd name="connsiteY75" fmla="*/ 201359 h 350437"/>
                    <a:gd name="connsiteX76" fmla="*/ 757496 w 873816"/>
                    <a:gd name="connsiteY76" fmla="*/ 198633 h 350437"/>
                    <a:gd name="connsiteX77" fmla="*/ 754308 w 873816"/>
                    <a:gd name="connsiteY77" fmla="*/ 195717 h 350437"/>
                    <a:gd name="connsiteX78" fmla="*/ 750984 w 873816"/>
                    <a:gd name="connsiteY78" fmla="*/ 193216 h 350437"/>
                    <a:gd name="connsiteX79" fmla="*/ 747611 w 873816"/>
                    <a:gd name="connsiteY79" fmla="*/ 190722 h 350437"/>
                    <a:gd name="connsiteX80" fmla="*/ 743890 w 873816"/>
                    <a:gd name="connsiteY80" fmla="*/ 188452 h 350437"/>
                    <a:gd name="connsiteX81" fmla="*/ 740442 w 873816"/>
                    <a:gd name="connsiteY81" fmla="*/ 186372 h 350437"/>
                    <a:gd name="connsiteX82" fmla="*/ 736461 w 873816"/>
                    <a:gd name="connsiteY82" fmla="*/ 184446 h 350437"/>
                    <a:gd name="connsiteX83" fmla="*/ 732840 w 873816"/>
                    <a:gd name="connsiteY83" fmla="*/ 182716 h 350437"/>
                    <a:gd name="connsiteX84" fmla="*/ 728480 w 873816"/>
                    <a:gd name="connsiteY84" fmla="*/ 181116 h 350437"/>
                    <a:gd name="connsiteX85" fmla="*/ 724842 w 873816"/>
                    <a:gd name="connsiteY85" fmla="*/ 179788 h 350437"/>
                    <a:gd name="connsiteX86" fmla="*/ 719796 w 873816"/>
                    <a:gd name="connsiteY86" fmla="*/ 178490 h 350437"/>
                    <a:gd name="connsiteX87" fmla="*/ 716513 w 873816"/>
                    <a:gd name="connsiteY87" fmla="*/ 177649 h 350437"/>
                    <a:gd name="connsiteX88" fmla="*/ 711076 w 873816"/>
                    <a:gd name="connsiteY88" fmla="*/ 176813 h 350437"/>
                    <a:gd name="connsiteX89" fmla="*/ 707894 w 873816"/>
                    <a:gd name="connsiteY89" fmla="*/ 176334 h 350437"/>
                    <a:gd name="connsiteX90" fmla="*/ 699026 w 873816"/>
                    <a:gd name="connsiteY90" fmla="*/ 175883 h 350437"/>
                    <a:gd name="connsiteX91" fmla="*/ 611793 w 873816"/>
                    <a:gd name="connsiteY91" fmla="*/ 263267 h 350437"/>
                    <a:gd name="connsiteX92" fmla="*/ 495443 w 873816"/>
                    <a:gd name="connsiteY92" fmla="*/ 263267 h 350437"/>
                    <a:gd name="connsiteX93" fmla="*/ 495443 w 873816"/>
                    <a:gd name="connsiteY93" fmla="*/ 117643 h 350437"/>
                    <a:gd name="connsiteX94" fmla="*/ 655362 w 873816"/>
                    <a:gd name="connsiteY94" fmla="*/ 117643 h 350437"/>
                    <a:gd name="connsiteX95" fmla="*/ 665638 w 873816"/>
                    <a:gd name="connsiteY95" fmla="*/ 113376 h 350437"/>
                    <a:gd name="connsiteX96" fmla="*/ 703339 w 873816"/>
                    <a:gd name="connsiteY96" fmla="*/ 75610 h 350437"/>
                    <a:gd name="connsiteX97" fmla="*/ 749427 w 873816"/>
                    <a:gd name="connsiteY97" fmla="*/ 100866 h 350437"/>
                    <a:gd name="connsiteX98" fmla="*/ 755065 w 873816"/>
                    <a:gd name="connsiteY98" fmla="*/ 102934 h 350437"/>
                    <a:gd name="connsiteX99" fmla="*/ 844363 w 873816"/>
                    <a:gd name="connsiteY99" fmla="*/ 115705 h 3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3816" h="350437">
                      <a:moveTo>
                        <a:pt x="860962" y="88665"/>
                      </a:moveTo>
                      <a:lnTo>
                        <a:pt x="762206" y="74537"/>
                      </a:lnTo>
                      <a:cubicBezTo>
                        <a:pt x="744198" y="63456"/>
                        <a:pt x="725510" y="53536"/>
                        <a:pt x="706244" y="44830"/>
                      </a:cubicBezTo>
                      <a:cubicBezTo>
                        <a:pt x="642614" y="15959"/>
                        <a:pt x="573554" y="1061"/>
                        <a:pt x="503697" y="1138"/>
                      </a:cubicBezTo>
                      <a:lnTo>
                        <a:pt x="486540" y="1138"/>
                      </a:lnTo>
                      <a:cubicBezTo>
                        <a:pt x="404100" y="1197"/>
                        <a:pt x="322979" y="21920"/>
                        <a:pt x="250570" y="61417"/>
                      </a:cubicBezTo>
                      <a:lnTo>
                        <a:pt x="200731" y="88653"/>
                      </a:lnTo>
                      <a:cubicBezTo>
                        <a:pt x="142390" y="89311"/>
                        <a:pt x="85174" y="104854"/>
                        <a:pt x="34488" y="133797"/>
                      </a:cubicBezTo>
                      <a:cubicBezTo>
                        <a:pt x="13890" y="145631"/>
                        <a:pt x="1171" y="167587"/>
                        <a:pt x="1136" y="191368"/>
                      </a:cubicBezTo>
                      <a:lnTo>
                        <a:pt x="1136" y="277846"/>
                      </a:lnTo>
                      <a:cubicBezTo>
                        <a:pt x="1136" y="285892"/>
                        <a:pt x="7643" y="292411"/>
                        <a:pt x="15677" y="292411"/>
                      </a:cubicBezTo>
                      <a:lnTo>
                        <a:pt x="64493" y="292411"/>
                      </a:lnTo>
                      <a:cubicBezTo>
                        <a:pt x="80370" y="337786"/>
                        <a:pt x="129961" y="361679"/>
                        <a:pt x="175258" y="345774"/>
                      </a:cubicBezTo>
                      <a:cubicBezTo>
                        <a:pt x="200192" y="337021"/>
                        <a:pt x="219791" y="317383"/>
                        <a:pt x="228528" y="292411"/>
                      </a:cubicBezTo>
                      <a:lnTo>
                        <a:pt x="616952" y="292411"/>
                      </a:lnTo>
                      <a:cubicBezTo>
                        <a:pt x="632829" y="337786"/>
                        <a:pt x="682420" y="361679"/>
                        <a:pt x="727716" y="345774"/>
                      </a:cubicBezTo>
                      <a:cubicBezTo>
                        <a:pt x="752645" y="337021"/>
                        <a:pt x="772251" y="317383"/>
                        <a:pt x="780987" y="292411"/>
                      </a:cubicBezTo>
                      <a:lnTo>
                        <a:pt x="786205" y="292411"/>
                      </a:lnTo>
                      <a:cubicBezTo>
                        <a:pt x="788057" y="292411"/>
                        <a:pt x="789891" y="292062"/>
                        <a:pt x="791613" y="291375"/>
                      </a:cubicBezTo>
                      <a:lnTo>
                        <a:pt x="838702" y="272446"/>
                      </a:lnTo>
                      <a:cubicBezTo>
                        <a:pt x="859737" y="264103"/>
                        <a:pt x="873515" y="243706"/>
                        <a:pt x="873438" y="221050"/>
                      </a:cubicBezTo>
                      <a:lnTo>
                        <a:pt x="873438" y="103082"/>
                      </a:lnTo>
                      <a:cubicBezTo>
                        <a:pt x="873438" y="95841"/>
                        <a:pt x="868119" y="89696"/>
                        <a:pt x="860962" y="88665"/>
                      </a:cubicBezTo>
                      <a:close/>
                      <a:moveTo>
                        <a:pt x="203493" y="274936"/>
                      </a:moveTo>
                      <a:cubicBezTo>
                        <a:pt x="197063" y="306456"/>
                        <a:pt x="166343" y="326787"/>
                        <a:pt x="134877" y="320346"/>
                      </a:cubicBezTo>
                      <a:cubicBezTo>
                        <a:pt x="103406" y="313904"/>
                        <a:pt x="83109" y="283131"/>
                        <a:pt x="89540" y="251605"/>
                      </a:cubicBezTo>
                      <a:cubicBezTo>
                        <a:pt x="95976" y="220084"/>
                        <a:pt x="126696" y="199753"/>
                        <a:pt x="158162" y="206194"/>
                      </a:cubicBezTo>
                      <a:cubicBezTo>
                        <a:pt x="185237" y="211736"/>
                        <a:pt x="204676" y="235599"/>
                        <a:pt x="204670" y="263285"/>
                      </a:cubicBezTo>
                      <a:cubicBezTo>
                        <a:pt x="204670" y="267196"/>
                        <a:pt x="204275" y="271101"/>
                        <a:pt x="203493" y="274936"/>
                      </a:cubicBezTo>
                      <a:close/>
                      <a:moveTo>
                        <a:pt x="466362" y="263285"/>
                      </a:moveTo>
                      <a:lnTo>
                        <a:pt x="233747" y="263285"/>
                      </a:lnTo>
                      <a:cubicBezTo>
                        <a:pt x="233747" y="215023"/>
                        <a:pt x="194698" y="175900"/>
                        <a:pt x="146519" y="175900"/>
                      </a:cubicBezTo>
                      <a:cubicBezTo>
                        <a:pt x="98342" y="175900"/>
                        <a:pt x="59287" y="215023"/>
                        <a:pt x="59287" y="263285"/>
                      </a:cubicBezTo>
                      <a:lnTo>
                        <a:pt x="30211" y="263285"/>
                      </a:lnTo>
                      <a:lnTo>
                        <a:pt x="30211" y="191368"/>
                      </a:lnTo>
                      <a:cubicBezTo>
                        <a:pt x="30229" y="178029"/>
                        <a:pt x="37363" y="165709"/>
                        <a:pt x="48923" y="159082"/>
                      </a:cubicBezTo>
                      <a:cubicBezTo>
                        <a:pt x="96366" y="131948"/>
                        <a:pt x="150045" y="117666"/>
                        <a:pt x="204670" y="117649"/>
                      </a:cubicBezTo>
                      <a:lnTo>
                        <a:pt x="466362" y="117649"/>
                      </a:lnTo>
                      <a:close/>
                      <a:moveTo>
                        <a:pt x="466362" y="88522"/>
                      </a:moveTo>
                      <a:lnTo>
                        <a:pt x="261692" y="88522"/>
                      </a:lnTo>
                      <a:lnTo>
                        <a:pt x="264495" y="86987"/>
                      </a:lnTo>
                      <a:cubicBezTo>
                        <a:pt x="326651" y="53150"/>
                        <a:pt x="395693" y="33968"/>
                        <a:pt x="466362" y="30904"/>
                      </a:cubicBezTo>
                      <a:close/>
                      <a:moveTo>
                        <a:pt x="495437" y="30264"/>
                      </a:moveTo>
                      <a:lnTo>
                        <a:pt x="503667" y="30264"/>
                      </a:lnTo>
                      <a:cubicBezTo>
                        <a:pt x="562256" y="30199"/>
                        <a:pt x="620311" y="41340"/>
                        <a:pt x="674730" y="63094"/>
                      </a:cubicBezTo>
                      <a:lnTo>
                        <a:pt x="649346" y="88522"/>
                      </a:lnTo>
                      <a:lnTo>
                        <a:pt x="495437" y="88522"/>
                      </a:lnTo>
                      <a:close/>
                      <a:moveTo>
                        <a:pt x="755953" y="274936"/>
                      </a:moveTo>
                      <a:cubicBezTo>
                        <a:pt x="749522" y="306456"/>
                        <a:pt x="718803" y="326787"/>
                        <a:pt x="687330" y="320346"/>
                      </a:cubicBezTo>
                      <a:cubicBezTo>
                        <a:pt x="655865" y="313904"/>
                        <a:pt x="635569" y="283131"/>
                        <a:pt x="641999" y="251605"/>
                      </a:cubicBezTo>
                      <a:cubicBezTo>
                        <a:pt x="648429" y="220084"/>
                        <a:pt x="679155" y="199753"/>
                        <a:pt x="710620" y="206194"/>
                      </a:cubicBezTo>
                      <a:cubicBezTo>
                        <a:pt x="737696" y="211736"/>
                        <a:pt x="757135" y="235599"/>
                        <a:pt x="757129" y="263285"/>
                      </a:cubicBezTo>
                      <a:cubicBezTo>
                        <a:pt x="757129" y="267196"/>
                        <a:pt x="756734" y="271101"/>
                        <a:pt x="755953" y="274936"/>
                      </a:cubicBezTo>
                      <a:close/>
                      <a:moveTo>
                        <a:pt x="844363" y="132209"/>
                      </a:moveTo>
                      <a:lnTo>
                        <a:pt x="800746" y="132209"/>
                      </a:lnTo>
                      <a:lnTo>
                        <a:pt x="800746" y="161341"/>
                      </a:lnTo>
                      <a:lnTo>
                        <a:pt x="844363" y="161341"/>
                      </a:lnTo>
                      <a:lnTo>
                        <a:pt x="844363" y="221050"/>
                      </a:lnTo>
                      <a:cubicBezTo>
                        <a:pt x="844397" y="231782"/>
                        <a:pt x="837867" y="241443"/>
                        <a:pt x="827906" y="245382"/>
                      </a:cubicBezTo>
                      <a:lnTo>
                        <a:pt x="786205" y="262159"/>
                      </a:lnTo>
                      <a:cubicBezTo>
                        <a:pt x="786205" y="260820"/>
                        <a:pt x="786033" y="259492"/>
                        <a:pt x="785946" y="258153"/>
                      </a:cubicBezTo>
                      <a:cubicBezTo>
                        <a:pt x="785856" y="256813"/>
                        <a:pt x="785826" y="255243"/>
                        <a:pt x="785685" y="253785"/>
                      </a:cubicBezTo>
                      <a:cubicBezTo>
                        <a:pt x="785537" y="252327"/>
                        <a:pt x="785247" y="250870"/>
                        <a:pt x="785016" y="249418"/>
                      </a:cubicBezTo>
                      <a:cubicBezTo>
                        <a:pt x="784780" y="247960"/>
                        <a:pt x="784608" y="246502"/>
                        <a:pt x="784318" y="245181"/>
                      </a:cubicBezTo>
                      <a:cubicBezTo>
                        <a:pt x="784028" y="243853"/>
                        <a:pt x="783603" y="242385"/>
                        <a:pt x="783224" y="240998"/>
                      </a:cubicBezTo>
                      <a:cubicBezTo>
                        <a:pt x="782846" y="239616"/>
                        <a:pt x="782555" y="238219"/>
                        <a:pt x="782117" y="236861"/>
                      </a:cubicBezTo>
                      <a:cubicBezTo>
                        <a:pt x="781686" y="235509"/>
                        <a:pt x="781159" y="234212"/>
                        <a:pt x="780668" y="232885"/>
                      </a:cubicBezTo>
                      <a:cubicBezTo>
                        <a:pt x="780171" y="231564"/>
                        <a:pt x="779721" y="230194"/>
                        <a:pt x="779213" y="228878"/>
                      </a:cubicBezTo>
                      <a:cubicBezTo>
                        <a:pt x="778704" y="227569"/>
                        <a:pt x="778018" y="226378"/>
                        <a:pt x="777409" y="225139"/>
                      </a:cubicBezTo>
                      <a:cubicBezTo>
                        <a:pt x="776800" y="223901"/>
                        <a:pt x="776202" y="222545"/>
                        <a:pt x="775522" y="221293"/>
                      </a:cubicBezTo>
                      <a:cubicBezTo>
                        <a:pt x="774836" y="220043"/>
                        <a:pt x="774067" y="218977"/>
                        <a:pt x="773409" y="217815"/>
                      </a:cubicBezTo>
                      <a:cubicBezTo>
                        <a:pt x="772760" y="216648"/>
                        <a:pt x="771960" y="215321"/>
                        <a:pt x="771132" y="214130"/>
                      </a:cubicBezTo>
                      <a:cubicBezTo>
                        <a:pt x="770299" y="212933"/>
                        <a:pt x="769529" y="211989"/>
                        <a:pt x="768730" y="210912"/>
                      </a:cubicBezTo>
                      <a:cubicBezTo>
                        <a:pt x="767932" y="209833"/>
                        <a:pt x="767026" y="208565"/>
                        <a:pt x="766098" y="207444"/>
                      </a:cubicBezTo>
                      <a:cubicBezTo>
                        <a:pt x="765169" y="206324"/>
                        <a:pt x="764300" y="205448"/>
                        <a:pt x="763395" y="204530"/>
                      </a:cubicBezTo>
                      <a:cubicBezTo>
                        <a:pt x="762495" y="203617"/>
                        <a:pt x="761489" y="202379"/>
                        <a:pt x="760490" y="201359"/>
                      </a:cubicBezTo>
                      <a:cubicBezTo>
                        <a:pt x="759484" y="200340"/>
                        <a:pt x="758497" y="199534"/>
                        <a:pt x="757496" y="198633"/>
                      </a:cubicBezTo>
                      <a:cubicBezTo>
                        <a:pt x="756490" y="197732"/>
                        <a:pt x="755414" y="196665"/>
                        <a:pt x="754308" y="195717"/>
                      </a:cubicBezTo>
                      <a:cubicBezTo>
                        <a:pt x="753207" y="194775"/>
                        <a:pt x="752083" y="194045"/>
                        <a:pt x="750984" y="193216"/>
                      </a:cubicBezTo>
                      <a:cubicBezTo>
                        <a:pt x="749877" y="192387"/>
                        <a:pt x="748771" y="191498"/>
                        <a:pt x="747611" y="190722"/>
                      </a:cubicBezTo>
                      <a:cubicBezTo>
                        <a:pt x="746447" y="189951"/>
                        <a:pt x="745138" y="189270"/>
                        <a:pt x="743890" y="188452"/>
                      </a:cubicBezTo>
                      <a:cubicBezTo>
                        <a:pt x="742636" y="187634"/>
                        <a:pt x="741619" y="186994"/>
                        <a:pt x="740442" y="186372"/>
                      </a:cubicBezTo>
                      <a:cubicBezTo>
                        <a:pt x="739264" y="185744"/>
                        <a:pt x="737798" y="185086"/>
                        <a:pt x="736461" y="184446"/>
                      </a:cubicBezTo>
                      <a:cubicBezTo>
                        <a:pt x="735123" y="183805"/>
                        <a:pt x="734077" y="183237"/>
                        <a:pt x="732840" y="182716"/>
                      </a:cubicBezTo>
                      <a:cubicBezTo>
                        <a:pt x="731604" y="182188"/>
                        <a:pt x="729929" y="181638"/>
                        <a:pt x="728480" y="181116"/>
                      </a:cubicBezTo>
                      <a:cubicBezTo>
                        <a:pt x="727024" y="180588"/>
                        <a:pt x="726078" y="180180"/>
                        <a:pt x="724842" y="179788"/>
                      </a:cubicBezTo>
                      <a:cubicBezTo>
                        <a:pt x="723185" y="179279"/>
                        <a:pt x="721488" y="178911"/>
                        <a:pt x="719796" y="178490"/>
                      </a:cubicBezTo>
                      <a:cubicBezTo>
                        <a:pt x="718689" y="178230"/>
                        <a:pt x="717630" y="177880"/>
                        <a:pt x="716513" y="177649"/>
                      </a:cubicBezTo>
                      <a:cubicBezTo>
                        <a:pt x="714726" y="177282"/>
                        <a:pt x="712892" y="177080"/>
                        <a:pt x="711076" y="176813"/>
                      </a:cubicBezTo>
                      <a:cubicBezTo>
                        <a:pt x="709999" y="176671"/>
                        <a:pt x="708970" y="176434"/>
                        <a:pt x="707894" y="176334"/>
                      </a:cubicBezTo>
                      <a:cubicBezTo>
                        <a:pt x="704984" y="176043"/>
                        <a:pt x="702079" y="175883"/>
                        <a:pt x="699026" y="175883"/>
                      </a:cubicBezTo>
                      <a:cubicBezTo>
                        <a:pt x="650866" y="175930"/>
                        <a:pt x="611841" y="215023"/>
                        <a:pt x="611793" y="263267"/>
                      </a:cubicBezTo>
                      <a:lnTo>
                        <a:pt x="495443" y="263267"/>
                      </a:lnTo>
                      <a:lnTo>
                        <a:pt x="495443" y="117643"/>
                      </a:lnTo>
                      <a:lnTo>
                        <a:pt x="655362" y="117643"/>
                      </a:lnTo>
                      <a:cubicBezTo>
                        <a:pt x="659220" y="117643"/>
                        <a:pt x="662916" y="116108"/>
                        <a:pt x="665638" y="113376"/>
                      </a:cubicBezTo>
                      <a:lnTo>
                        <a:pt x="703339" y="75610"/>
                      </a:lnTo>
                      <a:cubicBezTo>
                        <a:pt x="719163" y="83153"/>
                        <a:pt x="734549" y="91586"/>
                        <a:pt x="749427" y="100866"/>
                      </a:cubicBezTo>
                      <a:cubicBezTo>
                        <a:pt x="751143" y="101939"/>
                        <a:pt x="753060" y="102644"/>
                        <a:pt x="755065" y="102934"/>
                      </a:cubicBezTo>
                      <a:lnTo>
                        <a:pt x="844363" y="115705"/>
                      </a:lnTo>
                      <a:close/>
                    </a:path>
                  </a:pathLst>
                </a:custGeom>
                <a:solidFill>
                  <a:srgbClr val="EA7016"/>
                </a:solidFill>
                <a:ln w="317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cxnSp>
              <p:nvCxnSpPr>
                <p:cNvPr id="117" name="直接连接符 31">
                  <a:extLst>
                    <a:ext uri="{FF2B5EF4-FFF2-40B4-BE49-F238E27FC236}">
                      <a16:creationId xmlns:a16="http://schemas.microsoft.com/office/drawing/2014/main" id="{B5EA9224-BF2C-F346-A313-2B3A9E326496}"/>
                    </a:ext>
                  </a:extLst>
                </p:cNvPr>
                <p:cNvCxnSpPr>
                  <a:stCxn id="118" idx="19"/>
                </p:cNvCxnSpPr>
                <p:nvPr/>
              </p:nvCxnSpPr>
              <p:spPr>
                <a:xfrm>
                  <a:off x="11906644" y="4978291"/>
                  <a:ext cx="125681" cy="57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32">
                  <a:extLst>
                    <a:ext uri="{FF2B5EF4-FFF2-40B4-BE49-F238E27FC236}">
                      <a16:creationId xmlns:a16="http://schemas.microsoft.com/office/drawing/2014/main" id="{9A61C1BD-06DF-034E-AE45-F1F06DF029A1}"/>
                    </a:ext>
                  </a:extLst>
                </p:cNvPr>
                <p:cNvCxnSpPr>
                  <a:endCxn id="118" idx="17"/>
                </p:cNvCxnSpPr>
                <p:nvPr/>
              </p:nvCxnSpPr>
              <p:spPr>
                <a:xfrm flipV="1">
                  <a:off x="13018031" y="4978291"/>
                  <a:ext cx="138493" cy="64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33">
                  <a:extLst>
                    <a:ext uri="{FF2B5EF4-FFF2-40B4-BE49-F238E27FC236}">
                      <a16:creationId xmlns:a16="http://schemas.microsoft.com/office/drawing/2014/main" id="{D0CB060F-698F-0744-ACEA-09C7C88A7A16}"/>
                    </a:ext>
                  </a:extLst>
                </p:cNvPr>
                <p:cNvCxnSpPr>
                  <a:endCxn id="118" idx="15"/>
                </p:cNvCxnSpPr>
                <p:nvPr/>
              </p:nvCxnSpPr>
              <p:spPr>
                <a:xfrm>
                  <a:off x="12531104" y="5900722"/>
                  <a:ext cx="198" cy="160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34">
                  <a:extLst>
                    <a:ext uri="{FF2B5EF4-FFF2-40B4-BE49-F238E27FC236}">
                      <a16:creationId xmlns:a16="http://schemas.microsoft.com/office/drawing/2014/main" id="{8B0A911A-000E-F146-8C1A-A43BF1A7E602}"/>
                    </a:ext>
                  </a:extLst>
                </p:cNvPr>
                <p:cNvCxnSpPr/>
                <p:nvPr/>
              </p:nvCxnSpPr>
              <p:spPr>
                <a:xfrm>
                  <a:off x="1216894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22" name="直接连接符 35">
                  <a:extLst>
                    <a:ext uri="{FF2B5EF4-FFF2-40B4-BE49-F238E27FC236}">
                      <a16:creationId xmlns:a16="http://schemas.microsoft.com/office/drawing/2014/main" id="{BBB3682F-BBC8-994A-B63C-564A3C83CB9C}"/>
                    </a:ext>
                  </a:extLst>
                </p:cNvPr>
                <p:cNvCxnSpPr/>
                <p:nvPr/>
              </p:nvCxnSpPr>
              <p:spPr>
                <a:xfrm flipH="1">
                  <a:off x="1281597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23" name="直接连接符 36">
                  <a:extLst>
                    <a:ext uri="{FF2B5EF4-FFF2-40B4-BE49-F238E27FC236}">
                      <a16:creationId xmlns:a16="http://schemas.microsoft.com/office/drawing/2014/main" id="{8047F608-D3C3-8D4C-A1EA-8F60573A3195}"/>
                    </a:ext>
                  </a:extLst>
                </p:cNvPr>
                <p:cNvCxnSpPr/>
                <p:nvPr/>
              </p:nvCxnSpPr>
              <p:spPr>
                <a:xfrm>
                  <a:off x="12531408" y="5666919"/>
                  <a:ext cx="0" cy="81821"/>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grpSp>
          <p:sp>
            <p:nvSpPr>
              <p:cNvPr id="113" name="六边形 100">
                <a:extLst>
                  <a:ext uri="{FF2B5EF4-FFF2-40B4-BE49-F238E27FC236}">
                    <a16:creationId xmlns:a16="http://schemas.microsoft.com/office/drawing/2014/main" id="{2B8C9A92-D2F7-024F-92E0-C7DD2F3BD6EC}"/>
                  </a:ext>
                </a:extLst>
              </p:cNvPr>
              <p:cNvSpPr/>
              <p:nvPr/>
            </p:nvSpPr>
            <p:spPr>
              <a:xfrm rot="16200000" flipH="1">
                <a:off x="13144146" y="4941015"/>
                <a:ext cx="434466" cy="1472097"/>
              </a:xfrm>
              <a:custGeom>
                <a:avLst/>
                <a:gdLst>
                  <a:gd name="connsiteX0" fmla="*/ 0 w 2957160"/>
                  <a:gd name="connsiteY0" fmla="*/ 1274638 h 2549275"/>
                  <a:gd name="connsiteX1" fmla="*/ 720655 w 2957160"/>
                  <a:gd name="connsiteY1" fmla="*/ 1 h 2549275"/>
                  <a:gd name="connsiteX2" fmla="*/ 2236505 w 2957160"/>
                  <a:gd name="connsiteY2" fmla="*/ 1 h 2549275"/>
                  <a:gd name="connsiteX3" fmla="*/ 2957160 w 2957160"/>
                  <a:gd name="connsiteY3" fmla="*/ 1274638 h 2549275"/>
                  <a:gd name="connsiteX4" fmla="*/ 2236505 w 2957160"/>
                  <a:gd name="connsiteY4" fmla="*/ 2549274 h 2549275"/>
                  <a:gd name="connsiteX5" fmla="*/ 720655 w 2957160"/>
                  <a:gd name="connsiteY5" fmla="*/ 2549274 h 2549275"/>
                  <a:gd name="connsiteX6" fmla="*/ 0 w 2957160"/>
                  <a:gd name="connsiteY6" fmla="*/ 1274638 h 2549275"/>
                  <a:gd name="connsiteX0-1" fmla="*/ 0 w 2957160"/>
                  <a:gd name="connsiteY0-2" fmla="*/ 1274637 h 2576979"/>
                  <a:gd name="connsiteX1-3" fmla="*/ 720655 w 2957160"/>
                  <a:gd name="connsiteY1-4" fmla="*/ 0 h 2576979"/>
                  <a:gd name="connsiteX2-5" fmla="*/ 2236505 w 2957160"/>
                  <a:gd name="connsiteY2-6" fmla="*/ 0 h 2576979"/>
                  <a:gd name="connsiteX3-7" fmla="*/ 2957160 w 2957160"/>
                  <a:gd name="connsiteY3-8" fmla="*/ 1274637 h 2576979"/>
                  <a:gd name="connsiteX4-9" fmla="*/ 2186521 w 2957160"/>
                  <a:gd name="connsiteY4-10" fmla="*/ 2576979 h 2576979"/>
                  <a:gd name="connsiteX5-11" fmla="*/ 720655 w 2957160"/>
                  <a:gd name="connsiteY5-12" fmla="*/ 2549273 h 2576979"/>
                  <a:gd name="connsiteX6-13" fmla="*/ 0 w 2957160"/>
                  <a:gd name="connsiteY6-14" fmla="*/ 1274637 h 2576979"/>
                  <a:gd name="connsiteX0-15" fmla="*/ 0 w 2957160"/>
                  <a:gd name="connsiteY0-16" fmla="*/ 1283873 h 2586215"/>
                  <a:gd name="connsiteX1-17" fmla="*/ 737316 w 2957160"/>
                  <a:gd name="connsiteY1-18" fmla="*/ 0 h 2586215"/>
                  <a:gd name="connsiteX2-19" fmla="*/ 2236505 w 2957160"/>
                  <a:gd name="connsiteY2-20" fmla="*/ 9236 h 2586215"/>
                  <a:gd name="connsiteX3-21" fmla="*/ 2957160 w 2957160"/>
                  <a:gd name="connsiteY3-22" fmla="*/ 1283873 h 2586215"/>
                  <a:gd name="connsiteX4-23" fmla="*/ 2186521 w 2957160"/>
                  <a:gd name="connsiteY4-24" fmla="*/ 2586215 h 2586215"/>
                  <a:gd name="connsiteX5-25" fmla="*/ 720655 w 2957160"/>
                  <a:gd name="connsiteY5-26" fmla="*/ 2558509 h 2586215"/>
                  <a:gd name="connsiteX6-27" fmla="*/ 0 w 2957160"/>
                  <a:gd name="connsiteY6-28" fmla="*/ 1283873 h 2586215"/>
                  <a:gd name="connsiteX0-29" fmla="*/ 0 w 2957160"/>
                  <a:gd name="connsiteY0-30" fmla="*/ 1283873 h 2586215"/>
                  <a:gd name="connsiteX1-31" fmla="*/ 737316 w 2957160"/>
                  <a:gd name="connsiteY1-32" fmla="*/ 0 h 2586215"/>
                  <a:gd name="connsiteX2-33" fmla="*/ 2248050 w 2957160"/>
                  <a:gd name="connsiteY2-34" fmla="*/ 30063 h 2586215"/>
                  <a:gd name="connsiteX3-35" fmla="*/ 2957160 w 2957160"/>
                  <a:gd name="connsiteY3-36" fmla="*/ 1283873 h 2586215"/>
                  <a:gd name="connsiteX4-37" fmla="*/ 2186521 w 2957160"/>
                  <a:gd name="connsiteY4-38" fmla="*/ 2586215 h 2586215"/>
                  <a:gd name="connsiteX5-39" fmla="*/ 720655 w 2957160"/>
                  <a:gd name="connsiteY5-40" fmla="*/ 2558509 h 2586215"/>
                  <a:gd name="connsiteX6-41" fmla="*/ 0 w 2957160"/>
                  <a:gd name="connsiteY6-42" fmla="*/ 1283873 h 2586215"/>
                  <a:gd name="connsiteX0-43" fmla="*/ 0 w 2957113"/>
                  <a:gd name="connsiteY0-44" fmla="*/ 1283873 h 2586215"/>
                  <a:gd name="connsiteX1-45" fmla="*/ 737316 w 2957113"/>
                  <a:gd name="connsiteY1-46" fmla="*/ 0 h 2586215"/>
                  <a:gd name="connsiteX2-47" fmla="*/ 2248050 w 2957113"/>
                  <a:gd name="connsiteY2-48" fmla="*/ 30063 h 2586215"/>
                  <a:gd name="connsiteX3-49" fmla="*/ 2957113 w 2957113"/>
                  <a:gd name="connsiteY3-50" fmla="*/ 1332905 h 2586215"/>
                  <a:gd name="connsiteX4-51" fmla="*/ 2186521 w 2957113"/>
                  <a:gd name="connsiteY4-52" fmla="*/ 2586215 h 2586215"/>
                  <a:gd name="connsiteX5-53" fmla="*/ 720655 w 2957113"/>
                  <a:gd name="connsiteY5-54" fmla="*/ 2558509 h 2586215"/>
                  <a:gd name="connsiteX6-55" fmla="*/ 0 w 2957113"/>
                  <a:gd name="connsiteY6-56" fmla="*/ 1283873 h 2586215"/>
                  <a:gd name="connsiteX0-57" fmla="*/ 0 w 2940928"/>
                  <a:gd name="connsiteY0-58" fmla="*/ 1283873 h 2586215"/>
                  <a:gd name="connsiteX1-59" fmla="*/ 737316 w 2940928"/>
                  <a:gd name="connsiteY1-60" fmla="*/ 0 h 2586215"/>
                  <a:gd name="connsiteX2-61" fmla="*/ 2248050 w 2940928"/>
                  <a:gd name="connsiteY2-62" fmla="*/ 30063 h 2586215"/>
                  <a:gd name="connsiteX3-63" fmla="*/ 2940928 w 2940928"/>
                  <a:gd name="connsiteY3-64" fmla="*/ 1328264 h 2586215"/>
                  <a:gd name="connsiteX4-65" fmla="*/ 2186521 w 2940928"/>
                  <a:gd name="connsiteY4-66" fmla="*/ 2586215 h 2586215"/>
                  <a:gd name="connsiteX5-67" fmla="*/ 720655 w 2940928"/>
                  <a:gd name="connsiteY5-68" fmla="*/ 2558509 h 2586215"/>
                  <a:gd name="connsiteX6-69" fmla="*/ 0 w 2940928"/>
                  <a:gd name="connsiteY6-70" fmla="*/ 1283873 h 2586215"/>
                  <a:gd name="connsiteX0-71" fmla="*/ 737316 w 2940928"/>
                  <a:gd name="connsiteY0-72" fmla="*/ 0 h 2586215"/>
                  <a:gd name="connsiteX1-73" fmla="*/ 2248050 w 2940928"/>
                  <a:gd name="connsiteY1-74" fmla="*/ 30063 h 2586215"/>
                  <a:gd name="connsiteX2-75" fmla="*/ 2940928 w 2940928"/>
                  <a:gd name="connsiteY2-76" fmla="*/ 1328264 h 2586215"/>
                  <a:gd name="connsiteX3-77" fmla="*/ 2186521 w 2940928"/>
                  <a:gd name="connsiteY3-78" fmla="*/ 2586215 h 2586215"/>
                  <a:gd name="connsiteX4-79" fmla="*/ 720655 w 2940928"/>
                  <a:gd name="connsiteY4-80" fmla="*/ 2558509 h 2586215"/>
                  <a:gd name="connsiteX5-81" fmla="*/ 0 w 2940928"/>
                  <a:gd name="connsiteY5-82" fmla="*/ 1283873 h 2586215"/>
                  <a:gd name="connsiteX6-83" fmla="*/ 896092 w 2940928"/>
                  <a:gd name="connsiteY6-84" fmla="*/ 158776 h 2586215"/>
                  <a:gd name="connsiteX0-85" fmla="*/ 737316 w 2940928"/>
                  <a:gd name="connsiteY0-86" fmla="*/ 0 h 2586215"/>
                  <a:gd name="connsiteX1-87" fmla="*/ 2248050 w 2940928"/>
                  <a:gd name="connsiteY1-88" fmla="*/ 30063 h 2586215"/>
                  <a:gd name="connsiteX2-89" fmla="*/ 2940928 w 2940928"/>
                  <a:gd name="connsiteY2-90" fmla="*/ 1328264 h 2586215"/>
                  <a:gd name="connsiteX3-91" fmla="*/ 2186521 w 2940928"/>
                  <a:gd name="connsiteY3-92" fmla="*/ 2586215 h 2586215"/>
                  <a:gd name="connsiteX4-93" fmla="*/ 720655 w 2940928"/>
                  <a:gd name="connsiteY4-94" fmla="*/ 2558509 h 2586215"/>
                  <a:gd name="connsiteX5-95" fmla="*/ 0 w 2940928"/>
                  <a:gd name="connsiteY5-96" fmla="*/ 1283873 h 2586215"/>
                  <a:gd name="connsiteX0-97" fmla="*/ 16660 w 2220272"/>
                  <a:gd name="connsiteY0-98" fmla="*/ 0 h 2586215"/>
                  <a:gd name="connsiteX1-99" fmla="*/ 1527394 w 2220272"/>
                  <a:gd name="connsiteY1-100" fmla="*/ 30063 h 2586215"/>
                  <a:gd name="connsiteX2-101" fmla="*/ 2220272 w 2220272"/>
                  <a:gd name="connsiteY2-102" fmla="*/ 1328264 h 2586215"/>
                  <a:gd name="connsiteX3-103" fmla="*/ 1465865 w 2220272"/>
                  <a:gd name="connsiteY3-104" fmla="*/ 2586215 h 2586215"/>
                  <a:gd name="connsiteX4-105" fmla="*/ -1 w 2220272"/>
                  <a:gd name="connsiteY4-106" fmla="*/ 2558509 h 2586215"/>
                  <a:gd name="connsiteX0-107" fmla="*/ 1527396 w 2220274"/>
                  <a:gd name="connsiteY0-108" fmla="*/ 1 h 2556153"/>
                  <a:gd name="connsiteX1-109" fmla="*/ 2220274 w 2220274"/>
                  <a:gd name="connsiteY1-110" fmla="*/ 1298202 h 2556153"/>
                  <a:gd name="connsiteX2-111" fmla="*/ 1465867 w 2220274"/>
                  <a:gd name="connsiteY2-112" fmla="*/ 2556153 h 2556153"/>
                  <a:gd name="connsiteX3-113" fmla="*/ 1 w 2220274"/>
                  <a:gd name="connsiteY3-114" fmla="*/ 2528447 h 2556153"/>
                  <a:gd name="connsiteX0-115" fmla="*/ 61528 w 754406"/>
                  <a:gd name="connsiteY0-116" fmla="*/ -1 h 2556151"/>
                  <a:gd name="connsiteX1-117" fmla="*/ 754406 w 754406"/>
                  <a:gd name="connsiteY1-118" fmla="*/ 1298200 h 2556151"/>
                  <a:gd name="connsiteX2-119" fmla="*/ -1 w 754406"/>
                  <a:gd name="connsiteY2-120" fmla="*/ 2556151 h 2556151"/>
                </a:gdLst>
                <a:ahLst/>
                <a:cxnLst>
                  <a:cxn ang="0">
                    <a:pos x="connsiteX0-1" y="connsiteY0-2"/>
                  </a:cxn>
                  <a:cxn ang="0">
                    <a:pos x="connsiteX1-3" y="connsiteY1-4"/>
                  </a:cxn>
                  <a:cxn ang="0">
                    <a:pos x="connsiteX2-5" y="connsiteY2-6"/>
                  </a:cxn>
                </a:cxnLst>
                <a:rect l="l" t="t" r="r" b="b"/>
                <a:pathLst>
                  <a:path w="754406" h="2556151">
                    <a:moveTo>
                      <a:pt x="61528" y="-1"/>
                    </a:moveTo>
                    <a:lnTo>
                      <a:pt x="754406" y="1298200"/>
                    </a:lnTo>
                    <a:lnTo>
                      <a:pt x="-1" y="2556151"/>
                    </a:lnTo>
                  </a:path>
                </a:pathLst>
              </a:custGeom>
              <a:noFill/>
              <a:ln w="9525">
                <a:gradFill>
                  <a:gsLst>
                    <a:gs pos="46000">
                      <a:srgbClr val="EA7016"/>
                    </a:gs>
                    <a:gs pos="0">
                      <a:srgbClr val="EA7016">
                        <a:alpha val="0"/>
                      </a:srgbClr>
                    </a:gs>
                    <a:gs pos="100000">
                      <a:srgbClr val="EA7016">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PingFang SC" panose="020B0400000000000000" pitchFamily="34" charset="-122"/>
                  <a:ea typeface="PingFang SC" panose="020B0400000000000000" pitchFamily="34" charset="-122"/>
                </a:endParaRPr>
              </a:p>
            </p:txBody>
          </p:sp>
        </p:grpSp>
      </p:grpSp>
      <p:grpSp>
        <p:nvGrpSpPr>
          <p:cNvPr id="127" name="组合 40">
            <a:extLst>
              <a:ext uri="{FF2B5EF4-FFF2-40B4-BE49-F238E27FC236}">
                <a16:creationId xmlns:a16="http://schemas.microsoft.com/office/drawing/2014/main" id="{C6D50FCE-D391-4A4A-A370-284599F8FCF2}"/>
              </a:ext>
            </a:extLst>
          </p:cNvPr>
          <p:cNvGrpSpPr/>
          <p:nvPr/>
        </p:nvGrpSpPr>
        <p:grpSpPr>
          <a:xfrm>
            <a:off x="5064907" y="939943"/>
            <a:ext cx="1264067" cy="793911"/>
            <a:chOff x="16781778" y="3215274"/>
            <a:chExt cx="2504585" cy="1573033"/>
          </a:xfrm>
        </p:grpSpPr>
        <p:sp>
          <p:nvSpPr>
            <p:cNvPr id="128" name="矩形 127">
              <a:extLst>
                <a:ext uri="{FF2B5EF4-FFF2-40B4-BE49-F238E27FC236}">
                  <a16:creationId xmlns:a16="http://schemas.microsoft.com/office/drawing/2014/main" id="{0E0DC914-24B6-BA4E-9EAD-12BFEC250FA5}"/>
                </a:ext>
              </a:extLst>
            </p:cNvPr>
            <p:cNvSpPr/>
            <p:nvPr/>
          </p:nvSpPr>
          <p:spPr>
            <a:xfrm>
              <a:off x="18278781" y="3437465"/>
              <a:ext cx="1007582" cy="982733"/>
            </a:xfrm>
            <a:prstGeom prst="rect">
              <a:avLst/>
            </a:prstGeom>
            <a:noFill/>
            <a:ln w="3175"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9100" hangingPunct="0"/>
              <a:r>
                <a:rPr lang="zh-CN" altLang="en-US" sz="2400" dirty="0">
                  <a:solidFill>
                    <a:srgbClr val="EA7016"/>
                  </a:solidFill>
                  <a:latin typeface="PingFang SC" panose="020B0400000000000000" pitchFamily="34" charset="-122"/>
                  <a:ea typeface="PingFang SC" panose="020B0400000000000000" pitchFamily="34" charset="-122"/>
                  <a:sym typeface="Helvetica Neue Medium"/>
                </a:rPr>
                <a:t>路</a:t>
              </a:r>
              <a:endParaRPr lang="en-US" altLang="zh-CN" sz="2400" dirty="0">
                <a:solidFill>
                  <a:srgbClr val="EA7016"/>
                </a:solidFill>
                <a:latin typeface="PingFang SC" panose="020B0400000000000000" pitchFamily="34" charset="-122"/>
                <a:ea typeface="PingFang SC" panose="020B0400000000000000" pitchFamily="34" charset="-122"/>
                <a:sym typeface="Helvetica Neue Medium"/>
              </a:endParaRPr>
            </a:p>
            <a:p>
              <a:pPr algn="ctr" defTabSz="419100" hangingPunct="0"/>
              <a:r>
                <a:rPr lang="en-US" altLang="zh-CN" sz="1200" dirty="0">
                  <a:solidFill>
                    <a:schemeClr val="bg1"/>
                  </a:solidFill>
                  <a:latin typeface="PingFang SC" panose="020B0400000000000000" pitchFamily="34" charset="-122"/>
                  <a:ea typeface="PingFang SC" panose="020B0400000000000000" pitchFamily="34" charset="-122"/>
                  <a:sym typeface="Helvetica Neue Medium"/>
                </a:rPr>
                <a:t>Road</a:t>
              </a:r>
              <a:endParaRPr lang="zh-CN" altLang="en-US" sz="1200" dirty="0">
                <a:solidFill>
                  <a:schemeClr val="bg1"/>
                </a:solidFill>
                <a:latin typeface="PingFang SC" panose="020B0400000000000000" pitchFamily="34" charset="-122"/>
                <a:ea typeface="PingFang SC" panose="020B0400000000000000" pitchFamily="34" charset="-122"/>
                <a:sym typeface="Helvetica Neue Medium"/>
              </a:endParaRPr>
            </a:p>
          </p:txBody>
        </p:sp>
        <p:grpSp>
          <p:nvGrpSpPr>
            <p:cNvPr id="129" name="组合 42">
              <a:extLst>
                <a:ext uri="{FF2B5EF4-FFF2-40B4-BE49-F238E27FC236}">
                  <a16:creationId xmlns:a16="http://schemas.microsoft.com/office/drawing/2014/main" id="{11253D62-4178-6A4D-9A6C-27349C29F2EE}"/>
                </a:ext>
              </a:extLst>
            </p:cNvPr>
            <p:cNvGrpSpPr/>
            <p:nvPr/>
          </p:nvGrpSpPr>
          <p:grpSpPr>
            <a:xfrm>
              <a:off x="16781778" y="3215274"/>
              <a:ext cx="1472097" cy="1573033"/>
              <a:chOff x="14899404" y="556769"/>
              <a:chExt cx="1472097" cy="1573033"/>
            </a:xfrm>
          </p:grpSpPr>
          <p:grpSp>
            <p:nvGrpSpPr>
              <p:cNvPr id="130" name="组合 43">
                <a:extLst>
                  <a:ext uri="{FF2B5EF4-FFF2-40B4-BE49-F238E27FC236}">
                    <a16:creationId xmlns:a16="http://schemas.microsoft.com/office/drawing/2014/main" id="{8364DDBD-8DD6-8343-92E2-259DB401AC88}"/>
                  </a:ext>
                </a:extLst>
              </p:cNvPr>
              <p:cNvGrpSpPr/>
              <p:nvPr/>
            </p:nvGrpSpPr>
            <p:grpSpPr>
              <a:xfrm>
                <a:off x="14992055" y="556769"/>
                <a:ext cx="1277172" cy="1472748"/>
                <a:chOff x="11891857" y="4601555"/>
                <a:chExt cx="1277172" cy="1472748"/>
              </a:xfrm>
            </p:grpSpPr>
            <p:sp>
              <p:nvSpPr>
                <p:cNvPr id="138" name="任意多边形: 形状 51">
                  <a:extLst>
                    <a:ext uri="{FF2B5EF4-FFF2-40B4-BE49-F238E27FC236}">
                      <a16:creationId xmlns:a16="http://schemas.microsoft.com/office/drawing/2014/main" id="{34A95941-1BCF-9341-8AB6-3031C6DB7032}"/>
                    </a:ext>
                  </a:extLst>
                </p:cNvPr>
                <p:cNvSpPr/>
                <p:nvPr/>
              </p:nvSpPr>
              <p:spPr>
                <a:xfrm>
                  <a:off x="11891857" y="4601555"/>
                  <a:ext cx="1277172" cy="1472748"/>
                </a:xfrm>
                <a:custGeom>
                  <a:avLst/>
                  <a:gdLst>
                    <a:gd name="connsiteX0" fmla="*/ 1423161 w 2842497"/>
                    <a:gd name="connsiteY0" fmla="*/ 3278797 h 3277775"/>
                    <a:gd name="connsiteX1" fmla="*/ 1416170 w 2842497"/>
                    <a:gd name="connsiteY1" fmla="*/ 3276951 h 3277775"/>
                    <a:gd name="connsiteX2" fmla="*/ 11937 w 2842497"/>
                    <a:gd name="connsiteY2" fmla="*/ 2465421 h 3277775"/>
                    <a:gd name="connsiteX3" fmla="*/ 4946 w 2842497"/>
                    <a:gd name="connsiteY3" fmla="*/ 2453352 h 3277775"/>
                    <a:gd name="connsiteX4" fmla="*/ 4946 w 2842497"/>
                    <a:gd name="connsiteY4" fmla="*/ 830425 h 3277775"/>
                    <a:gd name="connsiteX5" fmla="*/ 11937 w 2842497"/>
                    <a:gd name="connsiteY5" fmla="*/ 818290 h 3277775"/>
                    <a:gd name="connsiteX6" fmla="*/ 1416170 w 2842497"/>
                    <a:gd name="connsiteY6" fmla="*/ 6826 h 3277775"/>
                    <a:gd name="connsiteX7" fmla="*/ 1430152 w 2842497"/>
                    <a:gd name="connsiteY7" fmla="*/ 6826 h 3277775"/>
                    <a:gd name="connsiteX8" fmla="*/ 2835638 w 2842497"/>
                    <a:gd name="connsiteY8" fmla="*/ 818290 h 3277775"/>
                    <a:gd name="connsiteX9" fmla="*/ 2842629 w 2842497"/>
                    <a:gd name="connsiteY9" fmla="*/ 830425 h 3277775"/>
                    <a:gd name="connsiteX10" fmla="*/ 2842629 w 2842497"/>
                    <a:gd name="connsiteY10" fmla="*/ 2453352 h 3277775"/>
                    <a:gd name="connsiteX11" fmla="*/ 2835638 w 2842497"/>
                    <a:gd name="connsiteY11" fmla="*/ 2465487 h 3277775"/>
                    <a:gd name="connsiteX12" fmla="*/ 1430152 w 2842497"/>
                    <a:gd name="connsiteY12" fmla="*/ 3276885 h 3277775"/>
                    <a:gd name="connsiteX13" fmla="*/ 1423161 w 2842497"/>
                    <a:gd name="connsiteY13" fmla="*/ 3278797 h 3277775"/>
                    <a:gd name="connsiteX14" fmla="*/ 32910 w 2842497"/>
                    <a:gd name="connsiteY14" fmla="*/ 2445240 h 3277775"/>
                    <a:gd name="connsiteX15" fmla="*/ 1423161 w 2842497"/>
                    <a:gd name="connsiteY15" fmla="*/ 3248592 h 3277775"/>
                    <a:gd name="connsiteX16" fmla="*/ 2814666 w 2842497"/>
                    <a:gd name="connsiteY16" fmla="*/ 2445240 h 3277775"/>
                    <a:gd name="connsiteX17" fmla="*/ 2814666 w 2842497"/>
                    <a:gd name="connsiteY17" fmla="*/ 838471 h 3277775"/>
                    <a:gd name="connsiteX18" fmla="*/ 1423161 w 2842497"/>
                    <a:gd name="connsiteY18" fmla="*/ 35119 h 3277775"/>
                    <a:gd name="connsiteX19" fmla="*/ 32910 w 2842497"/>
                    <a:gd name="connsiteY19" fmla="*/ 838471 h 3277775"/>
                    <a:gd name="connsiteX20" fmla="*/ 32910 w 2842497"/>
                    <a:gd name="connsiteY20" fmla="*/ 2445240 h 327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2497" h="3277775">
                      <a:moveTo>
                        <a:pt x="1423161" y="3278797"/>
                      </a:moveTo>
                      <a:cubicBezTo>
                        <a:pt x="1420721" y="3278797"/>
                        <a:pt x="1418347" y="3278204"/>
                        <a:pt x="1416170" y="3276951"/>
                      </a:cubicBezTo>
                      <a:lnTo>
                        <a:pt x="11937" y="2465421"/>
                      </a:lnTo>
                      <a:cubicBezTo>
                        <a:pt x="7584" y="2462915"/>
                        <a:pt x="4946" y="2458364"/>
                        <a:pt x="4946" y="2453352"/>
                      </a:cubicBezTo>
                      <a:lnTo>
                        <a:pt x="4946" y="830425"/>
                      </a:lnTo>
                      <a:cubicBezTo>
                        <a:pt x="4946" y="825412"/>
                        <a:pt x="7584" y="820796"/>
                        <a:pt x="11937" y="818290"/>
                      </a:cubicBezTo>
                      <a:lnTo>
                        <a:pt x="1416170" y="6826"/>
                      </a:lnTo>
                      <a:cubicBezTo>
                        <a:pt x="1420523" y="4320"/>
                        <a:pt x="1425799" y="4320"/>
                        <a:pt x="1430152" y="6826"/>
                      </a:cubicBezTo>
                      <a:lnTo>
                        <a:pt x="2835638" y="818290"/>
                      </a:lnTo>
                      <a:cubicBezTo>
                        <a:pt x="2839991" y="820796"/>
                        <a:pt x="2842629" y="825412"/>
                        <a:pt x="2842629" y="830425"/>
                      </a:cubicBezTo>
                      <a:lnTo>
                        <a:pt x="2842629" y="2453352"/>
                      </a:lnTo>
                      <a:cubicBezTo>
                        <a:pt x="2842629" y="2458364"/>
                        <a:pt x="2839991" y="2462981"/>
                        <a:pt x="2835638" y="2465487"/>
                      </a:cubicBezTo>
                      <a:lnTo>
                        <a:pt x="1430152" y="3276885"/>
                      </a:lnTo>
                      <a:cubicBezTo>
                        <a:pt x="1427976" y="3278138"/>
                        <a:pt x="1425601" y="3278797"/>
                        <a:pt x="1423161" y="3278797"/>
                      </a:cubicBezTo>
                      <a:close/>
                      <a:moveTo>
                        <a:pt x="32910" y="2445240"/>
                      </a:moveTo>
                      <a:lnTo>
                        <a:pt x="1423161" y="3248592"/>
                      </a:lnTo>
                      <a:lnTo>
                        <a:pt x="2814666" y="2445240"/>
                      </a:lnTo>
                      <a:lnTo>
                        <a:pt x="2814666" y="838471"/>
                      </a:lnTo>
                      <a:lnTo>
                        <a:pt x="1423161" y="35119"/>
                      </a:lnTo>
                      <a:lnTo>
                        <a:pt x="32910" y="838471"/>
                      </a:lnTo>
                      <a:lnTo>
                        <a:pt x="32910" y="2445240"/>
                      </a:lnTo>
                      <a:close/>
                    </a:path>
                  </a:pathLst>
                </a:custGeom>
                <a:solidFill>
                  <a:schemeClr val="bg1">
                    <a:lumMod val="75000"/>
                  </a:schemeClr>
                </a:solid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nvGrpSpPr>
                <p:cNvPr id="139" name="组合 52">
                  <a:extLst>
                    <a:ext uri="{FF2B5EF4-FFF2-40B4-BE49-F238E27FC236}">
                      <a16:creationId xmlns:a16="http://schemas.microsoft.com/office/drawing/2014/main" id="{D3ECCBFE-0085-3649-8DAE-30F9214E000E}"/>
                    </a:ext>
                  </a:extLst>
                </p:cNvPr>
                <p:cNvGrpSpPr/>
                <p:nvPr/>
              </p:nvGrpSpPr>
              <p:grpSpPr>
                <a:xfrm rot="10800000">
                  <a:off x="11892372" y="4601555"/>
                  <a:ext cx="1275290" cy="1106092"/>
                  <a:chOff x="6611931" y="3652437"/>
                  <a:chExt cx="1275290" cy="1106092"/>
                </a:xfrm>
                <a:solidFill>
                  <a:schemeClr val="bg1">
                    <a:alpha val="11000"/>
                  </a:schemeClr>
                </a:solidFill>
              </p:grpSpPr>
              <p:sp>
                <p:nvSpPr>
                  <p:cNvPr id="146" name="任意多边形: 形状 59">
                    <a:extLst>
                      <a:ext uri="{FF2B5EF4-FFF2-40B4-BE49-F238E27FC236}">
                        <a16:creationId xmlns:a16="http://schemas.microsoft.com/office/drawing/2014/main" id="{B112E2FD-30FD-2C40-A8E9-A396381D6FDF}"/>
                      </a:ext>
                    </a:extLst>
                  </p:cNvPr>
                  <p:cNvSpPr/>
                  <p:nvPr/>
                </p:nvSpPr>
                <p:spPr>
                  <a:xfrm>
                    <a:off x="6611931" y="3653398"/>
                    <a:ext cx="645994" cy="379299"/>
                  </a:xfrm>
                  <a:custGeom>
                    <a:avLst/>
                    <a:gdLst>
                      <a:gd name="connsiteX0" fmla="*/ 1423076 w 1437736"/>
                      <a:gd name="connsiteY0" fmla="*/ 844388 h 844175"/>
                      <a:gd name="connsiteX1" fmla="*/ 1416085 w 1437736"/>
                      <a:gd name="connsiteY1" fmla="*/ 842542 h 844175"/>
                      <a:gd name="connsiteX2" fmla="*/ 11918 w 1437736"/>
                      <a:gd name="connsiteY2" fmla="*/ 31078 h 844175"/>
                      <a:gd name="connsiteX3" fmla="*/ 6840 w 1437736"/>
                      <a:gd name="connsiteY3" fmla="*/ 11952 h 844175"/>
                      <a:gd name="connsiteX4" fmla="*/ 25965 w 1437736"/>
                      <a:gd name="connsiteY4" fmla="*/ 6808 h 844175"/>
                      <a:gd name="connsiteX5" fmla="*/ 1430133 w 1437736"/>
                      <a:gd name="connsiteY5" fmla="*/ 818272 h 844175"/>
                      <a:gd name="connsiteX6" fmla="*/ 1435211 w 1437736"/>
                      <a:gd name="connsiteY6" fmla="*/ 837397 h 844175"/>
                      <a:gd name="connsiteX7" fmla="*/ 1423076 w 1437736"/>
                      <a:gd name="connsiteY7" fmla="*/ 84438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423076" y="844388"/>
                        </a:moveTo>
                        <a:cubicBezTo>
                          <a:pt x="1420702" y="844388"/>
                          <a:pt x="1418327" y="843795"/>
                          <a:pt x="1416085" y="842542"/>
                        </a:cubicBezTo>
                        <a:lnTo>
                          <a:pt x="11918" y="31078"/>
                        </a:lnTo>
                        <a:cubicBezTo>
                          <a:pt x="5257" y="27253"/>
                          <a:pt x="2948" y="18679"/>
                          <a:pt x="6840" y="11952"/>
                        </a:cubicBezTo>
                        <a:cubicBezTo>
                          <a:pt x="10665" y="5225"/>
                          <a:pt x="19238" y="2983"/>
                          <a:pt x="25965" y="6808"/>
                        </a:cubicBezTo>
                        <a:lnTo>
                          <a:pt x="1430133" y="818272"/>
                        </a:lnTo>
                        <a:cubicBezTo>
                          <a:pt x="1436794" y="822163"/>
                          <a:pt x="1439102" y="830670"/>
                          <a:pt x="1435211" y="837397"/>
                        </a:cubicBezTo>
                        <a:cubicBezTo>
                          <a:pt x="1432573" y="841882"/>
                          <a:pt x="1427890" y="844388"/>
                          <a:pt x="1423076" y="84438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47" name="任意多边形: 形状 60">
                    <a:extLst>
                      <a:ext uri="{FF2B5EF4-FFF2-40B4-BE49-F238E27FC236}">
                        <a16:creationId xmlns:a16="http://schemas.microsoft.com/office/drawing/2014/main" id="{96B7C997-4AD6-164E-B0A4-C220AA11D530}"/>
                      </a:ext>
                    </a:extLst>
                  </p:cNvPr>
                  <p:cNvSpPr/>
                  <p:nvPr/>
                </p:nvSpPr>
                <p:spPr>
                  <a:xfrm>
                    <a:off x="7241227" y="3652437"/>
                    <a:ext cx="645994" cy="379299"/>
                  </a:xfrm>
                  <a:custGeom>
                    <a:avLst/>
                    <a:gdLst>
                      <a:gd name="connsiteX0" fmla="*/ 18943 w 1437736"/>
                      <a:gd name="connsiteY0" fmla="*/ 844418 h 844175"/>
                      <a:gd name="connsiteX1" fmla="*/ 6808 w 1437736"/>
                      <a:gd name="connsiteY1" fmla="*/ 837427 h 844175"/>
                      <a:gd name="connsiteX2" fmla="*/ 11952 w 1437736"/>
                      <a:gd name="connsiteY2" fmla="*/ 818301 h 844175"/>
                      <a:gd name="connsiteX3" fmla="*/ 1417372 w 1437736"/>
                      <a:gd name="connsiteY3" fmla="*/ 6837 h 844175"/>
                      <a:gd name="connsiteX4" fmla="*/ 1436498 w 1437736"/>
                      <a:gd name="connsiteY4" fmla="*/ 11981 h 844175"/>
                      <a:gd name="connsiteX5" fmla="*/ 1431354 w 1437736"/>
                      <a:gd name="connsiteY5" fmla="*/ 31107 h 844175"/>
                      <a:gd name="connsiteX6" fmla="*/ 25868 w 1437736"/>
                      <a:gd name="connsiteY6" fmla="*/ 842571 h 844175"/>
                      <a:gd name="connsiteX7" fmla="*/ 18943 w 1437736"/>
                      <a:gd name="connsiteY7" fmla="*/ 84441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8943" y="844418"/>
                        </a:moveTo>
                        <a:cubicBezTo>
                          <a:pt x="14128" y="844418"/>
                          <a:pt x="9380" y="841911"/>
                          <a:pt x="6808" y="837427"/>
                        </a:cubicBezTo>
                        <a:cubicBezTo>
                          <a:pt x="2983" y="830766"/>
                          <a:pt x="5225" y="822192"/>
                          <a:pt x="11952" y="818301"/>
                        </a:cubicBezTo>
                        <a:lnTo>
                          <a:pt x="1417372" y="6837"/>
                        </a:lnTo>
                        <a:cubicBezTo>
                          <a:pt x="1424033" y="2946"/>
                          <a:pt x="1432607" y="5254"/>
                          <a:pt x="1436498" y="11981"/>
                        </a:cubicBezTo>
                        <a:cubicBezTo>
                          <a:pt x="1440323" y="18642"/>
                          <a:pt x="1438081" y="27216"/>
                          <a:pt x="1431354" y="31107"/>
                        </a:cubicBezTo>
                        <a:lnTo>
                          <a:pt x="25868" y="842571"/>
                        </a:lnTo>
                        <a:cubicBezTo>
                          <a:pt x="23691" y="843824"/>
                          <a:pt x="21251" y="844418"/>
                          <a:pt x="18943" y="84441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48" name="任意多边形: 形状 61">
                    <a:extLst>
                      <a:ext uri="{FF2B5EF4-FFF2-40B4-BE49-F238E27FC236}">
                        <a16:creationId xmlns:a16="http://schemas.microsoft.com/office/drawing/2014/main" id="{0FCB2084-CDD5-1D4F-B8D7-6802917B80D6}"/>
                      </a:ext>
                    </a:extLst>
                  </p:cNvPr>
                  <p:cNvSpPr/>
                  <p:nvPr/>
                </p:nvSpPr>
                <p:spPr>
                  <a:xfrm>
                    <a:off x="7240582" y="4014747"/>
                    <a:ext cx="14817" cy="743782"/>
                  </a:xfrm>
                  <a:custGeom>
                    <a:avLst/>
                    <a:gdLst>
                      <a:gd name="connsiteX0" fmla="*/ 18928 w 32975"/>
                      <a:gd name="connsiteY0" fmla="*/ 1655507 h 1655375"/>
                      <a:gd name="connsiteX1" fmla="*/ 4946 w 32975"/>
                      <a:gd name="connsiteY1" fmla="*/ 1641526 h 1655375"/>
                      <a:gd name="connsiteX2" fmla="*/ 4946 w 32975"/>
                      <a:gd name="connsiteY2" fmla="*/ 18928 h 1655375"/>
                      <a:gd name="connsiteX3" fmla="*/ 18928 w 32975"/>
                      <a:gd name="connsiteY3" fmla="*/ 4946 h 1655375"/>
                      <a:gd name="connsiteX4" fmla="*/ 32910 w 32975"/>
                      <a:gd name="connsiteY4" fmla="*/ 18928 h 1655375"/>
                      <a:gd name="connsiteX5" fmla="*/ 32910 w 32975"/>
                      <a:gd name="connsiteY5" fmla="*/ 1641526 h 1655375"/>
                      <a:gd name="connsiteX6" fmla="*/ 18928 w 32975"/>
                      <a:gd name="connsiteY6" fmla="*/ 1655507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5" h="1655375">
                        <a:moveTo>
                          <a:pt x="18928" y="1655507"/>
                        </a:moveTo>
                        <a:cubicBezTo>
                          <a:pt x="11212" y="1655507"/>
                          <a:pt x="4946" y="1649242"/>
                          <a:pt x="4946" y="1641526"/>
                        </a:cubicBezTo>
                        <a:lnTo>
                          <a:pt x="4946" y="18928"/>
                        </a:lnTo>
                        <a:cubicBezTo>
                          <a:pt x="4946" y="11212"/>
                          <a:pt x="11212" y="4946"/>
                          <a:pt x="18928" y="4946"/>
                        </a:cubicBezTo>
                        <a:cubicBezTo>
                          <a:pt x="26644" y="4946"/>
                          <a:pt x="32910" y="11212"/>
                          <a:pt x="32910" y="18928"/>
                        </a:cubicBezTo>
                        <a:lnTo>
                          <a:pt x="32910" y="1641526"/>
                        </a:lnTo>
                        <a:cubicBezTo>
                          <a:pt x="32910" y="1649308"/>
                          <a:pt x="26644" y="1655507"/>
                          <a:pt x="18928" y="1655507"/>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cxnSp>
              <p:nvCxnSpPr>
                <p:cNvPr id="140" name="直接连接符 53">
                  <a:extLst>
                    <a:ext uri="{FF2B5EF4-FFF2-40B4-BE49-F238E27FC236}">
                      <a16:creationId xmlns:a16="http://schemas.microsoft.com/office/drawing/2014/main" id="{DC3D9FDF-B82D-CE48-B49D-61D2B49C0897}"/>
                    </a:ext>
                  </a:extLst>
                </p:cNvPr>
                <p:cNvCxnSpPr>
                  <a:stCxn id="142" idx="19"/>
                </p:cNvCxnSpPr>
                <p:nvPr/>
              </p:nvCxnSpPr>
              <p:spPr>
                <a:xfrm>
                  <a:off x="11906644" y="4978291"/>
                  <a:ext cx="125681" cy="57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54">
                  <a:extLst>
                    <a:ext uri="{FF2B5EF4-FFF2-40B4-BE49-F238E27FC236}">
                      <a16:creationId xmlns:a16="http://schemas.microsoft.com/office/drawing/2014/main" id="{4BC8C8AA-9D11-3F4B-B276-7B789D2FFBD3}"/>
                    </a:ext>
                  </a:extLst>
                </p:cNvPr>
                <p:cNvCxnSpPr>
                  <a:endCxn id="142" idx="17"/>
                </p:cNvCxnSpPr>
                <p:nvPr/>
              </p:nvCxnSpPr>
              <p:spPr>
                <a:xfrm flipV="1">
                  <a:off x="13018031" y="4978291"/>
                  <a:ext cx="138493" cy="64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55">
                  <a:extLst>
                    <a:ext uri="{FF2B5EF4-FFF2-40B4-BE49-F238E27FC236}">
                      <a16:creationId xmlns:a16="http://schemas.microsoft.com/office/drawing/2014/main" id="{2F7FF53F-420C-0445-9892-ACC41A05FC90}"/>
                    </a:ext>
                  </a:extLst>
                </p:cNvPr>
                <p:cNvCxnSpPr>
                  <a:endCxn id="142" idx="15"/>
                </p:cNvCxnSpPr>
                <p:nvPr/>
              </p:nvCxnSpPr>
              <p:spPr>
                <a:xfrm>
                  <a:off x="12531104" y="5900722"/>
                  <a:ext cx="198" cy="160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56">
                  <a:extLst>
                    <a:ext uri="{FF2B5EF4-FFF2-40B4-BE49-F238E27FC236}">
                      <a16:creationId xmlns:a16="http://schemas.microsoft.com/office/drawing/2014/main" id="{49404CD7-D005-DA42-A68B-9734AD3E7E7B}"/>
                    </a:ext>
                  </a:extLst>
                </p:cNvPr>
                <p:cNvCxnSpPr/>
                <p:nvPr/>
              </p:nvCxnSpPr>
              <p:spPr>
                <a:xfrm>
                  <a:off x="1216894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44" name="直接连接符 57">
                  <a:extLst>
                    <a:ext uri="{FF2B5EF4-FFF2-40B4-BE49-F238E27FC236}">
                      <a16:creationId xmlns:a16="http://schemas.microsoft.com/office/drawing/2014/main" id="{9F1AA131-2A1C-8E4F-A14C-DB021109D926}"/>
                    </a:ext>
                  </a:extLst>
                </p:cNvPr>
                <p:cNvCxnSpPr/>
                <p:nvPr/>
              </p:nvCxnSpPr>
              <p:spPr>
                <a:xfrm flipH="1">
                  <a:off x="1281597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45" name="直接连接符 58">
                  <a:extLst>
                    <a:ext uri="{FF2B5EF4-FFF2-40B4-BE49-F238E27FC236}">
                      <a16:creationId xmlns:a16="http://schemas.microsoft.com/office/drawing/2014/main" id="{7F03F5B2-7EB8-9B4C-B669-EB16AD1AA5AB}"/>
                    </a:ext>
                  </a:extLst>
                </p:cNvPr>
                <p:cNvCxnSpPr/>
                <p:nvPr/>
              </p:nvCxnSpPr>
              <p:spPr>
                <a:xfrm>
                  <a:off x="12531408" y="5666919"/>
                  <a:ext cx="0" cy="81821"/>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grpSp>
          <p:sp>
            <p:nvSpPr>
              <p:cNvPr id="131" name="任意多边形: 形状 44">
                <a:extLst>
                  <a:ext uri="{FF2B5EF4-FFF2-40B4-BE49-F238E27FC236}">
                    <a16:creationId xmlns:a16="http://schemas.microsoft.com/office/drawing/2014/main" id="{4A90E6C9-858F-144C-968C-7444428A41DC}"/>
                  </a:ext>
                </a:extLst>
              </p:cNvPr>
              <p:cNvSpPr/>
              <p:nvPr/>
            </p:nvSpPr>
            <p:spPr>
              <a:xfrm>
                <a:off x="15616797" y="1234100"/>
                <a:ext cx="19179" cy="36227"/>
              </a:xfrm>
              <a:custGeom>
                <a:avLst/>
                <a:gdLst>
                  <a:gd name="connsiteX0" fmla="*/ 12700 w 228600"/>
                  <a:gd name="connsiteY0" fmla="*/ 12700 h 431800"/>
                  <a:gd name="connsiteX1" fmla="*/ 215900 w 228600"/>
                  <a:gd name="connsiteY1" fmla="*/ 12700 h 431800"/>
                  <a:gd name="connsiteX2" fmla="*/ 215900 w 228600"/>
                  <a:gd name="connsiteY2" fmla="*/ 419100 h 431800"/>
                  <a:gd name="connsiteX3" fmla="*/ 12700 w 228600"/>
                  <a:gd name="connsiteY3" fmla="*/ 419100 h 431800"/>
                </a:gdLst>
                <a:ahLst/>
                <a:cxnLst>
                  <a:cxn ang="0">
                    <a:pos x="connsiteX0" y="connsiteY0"/>
                  </a:cxn>
                  <a:cxn ang="0">
                    <a:pos x="connsiteX1" y="connsiteY1"/>
                  </a:cxn>
                  <a:cxn ang="0">
                    <a:pos x="connsiteX2" y="connsiteY2"/>
                  </a:cxn>
                  <a:cxn ang="0">
                    <a:pos x="connsiteX3" y="connsiteY3"/>
                  </a:cxn>
                </a:cxnLst>
                <a:rect l="l" t="t" r="r" b="b"/>
                <a:pathLst>
                  <a:path w="228600" h="431800">
                    <a:moveTo>
                      <a:pt x="12700" y="12700"/>
                    </a:moveTo>
                    <a:lnTo>
                      <a:pt x="215900" y="12700"/>
                    </a:lnTo>
                    <a:lnTo>
                      <a:pt x="215900" y="419100"/>
                    </a:lnTo>
                    <a:lnTo>
                      <a:pt x="12700" y="419100"/>
                    </a:lnTo>
                    <a:close/>
                  </a:path>
                </a:pathLst>
              </a:custGeom>
              <a:solidFill>
                <a:srgbClr val="EA7016"/>
              </a:solidFill>
              <a:ln w="3175" cap="flat">
                <a:solidFill>
                  <a:srgbClr val="EA7016"/>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32" name="任意多边形: 形状 45">
                <a:extLst>
                  <a:ext uri="{FF2B5EF4-FFF2-40B4-BE49-F238E27FC236}">
                    <a16:creationId xmlns:a16="http://schemas.microsoft.com/office/drawing/2014/main" id="{70AA9040-E6E1-6942-A278-C7A8A231D02E}"/>
                  </a:ext>
                </a:extLst>
              </p:cNvPr>
              <p:cNvSpPr/>
              <p:nvPr/>
            </p:nvSpPr>
            <p:spPr>
              <a:xfrm>
                <a:off x="15548787" y="981127"/>
                <a:ext cx="155561" cy="206705"/>
              </a:xfrm>
              <a:custGeom>
                <a:avLst/>
                <a:gdLst>
                  <a:gd name="connsiteX0" fmla="*/ 927100 w 1854200"/>
                  <a:gd name="connsiteY0" fmla="*/ 2451100 h 2463800"/>
                  <a:gd name="connsiteX1" fmla="*/ 1005142 w 1854200"/>
                  <a:gd name="connsiteY1" fmla="*/ 2414638 h 2463800"/>
                  <a:gd name="connsiteX2" fmla="*/ 1841500 w 1854200"/>
                  <a:gd name="connsiteY2" fmla="*/ 927100 h 2463800"/>
                  <a:gd name="connsiteX3" fmla="*/ 927100 w 1854200"/>
                  <a:gd name="connsiteY3" fmla="*/ 12700 h 2463800"/>
                  <a:gd name="connsiteX4" fmla="*/ 12700 w 1854200"/>
                  <a:gd name="connsiteY4" fmla="*/ 927100 h 2463800"/>
                  <a:gd name="connsiteX5" fmla="*/ 849058 w 1854200"/>
                  <a:gd name="connsiteY5" fmla="*/ 2414638 h 2463800"/>
                  <a:gd name="connsiteX6" fmla="*/ 927100 w 1854200"/>
                  <a:gd name="connsiteY6" fmla="*/ 2451100 h 2463800"/>
                  <a:gd name="connsiteX7" fmla="*/ 927100 w 1854200"/>
                  <a:gd name="connsiteY7" fmla="*/ 215900 h 2463800"/>
                  <a:gd name="connsiteX8" fmla="*/ 1638300 w 1854200"/>
                  <a:gd name="connsiteY8" fmla="*/ 927100 h 2463800"/>
                  <a:gd name="connsiteX9" fmla="*/ 927100 w 1854200"/>
                  <a:gd name="connsiteY9" fmla="*/ 2188375 h 2463800"/>
                  <a:gd name="connsiteX10" fmla="*/ 215900 w 1854200"/>
                  <a:gd name="connsiteY10" fmla="*/ 927100 h 2463800"/>
                  <a:gd name="connsiteX11" fmla="*/ 927100 w 1854200"/>
                  <a:gd name="connsiteY11" fmla="*/ 21590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200" h="2463800">
                    <a:moveTo>
                      <a:pt x="927100" y="2451100"/>
                    </a:moveTo>
                    <a:cubicBezTo>
                      <a:pt x="957263" y="2451151"/>
                      <a:pt x="985838" y="2437752"/>
                      <a:pt x="1005142" y="2414638"/>
                    </a:cubicBezTo>
                    <a:cubicBezTo>
                      <a:pt x="1090714" y="2312149"/>
                      <a:pt x="1841500" y="1399134"/>
                      <a:pt x="1841500" y="927100"/>
                    </a:cubicBezTo>
                    <a:cubicBezTo>
                      <a:pt x="1841500" y="422126"/>
                      <a:pt x="1432128" y="12700"/>
                      <a:pt x="927100" y="12700"/>
                    </a:cubicBezTo>
                    <a:cubicBezTo>
                      <a:pt x="422123" y="12700"/>
                      <a:pt x="12700" y="422126"/>
                      <a:pt x="12700" y="927100"/>
                    </a:cubicBezTo>
                    <a:cubicBezTo>
                      <a:pt x="12700" y="1399134"/>
                      <a:pt x="763537" y="2312149"/>
                      <a:pt x="849058" y="2414638"/>
                    </a:cubicBezTo>
                    <a:cubicBezTo>
                      <a:pt x="868413" y="2437752"/>
                      <a:pt x="896988" y="2451151"/>
                      <a:pt x="927100" y="2451100"/>
                    </a:cubicBezTo>
                    <a:close/>
                    <a:moveTo>
                      <a:pt x="927100" y="215900"/>
                    </a:moveTo>
                    <a:cubicBezTo>
                      <a:pt x="1319708" y="216446"/>
                      <a:pt x="1637805" y="534541"/>
                      <a:pt x="1638300" y="927100"/>
                    </a:cubicBezTo>
                    <a:cubicBezTo>
                      <a:pt x="1638300" y="1229966"/>
                      <a:pt x="1179906" y="1869974"/>
                      <a:pt x="927100" y="2188375"/>
                    </a:cubicBezTo>
                    <a:cubicBezTo>
                      <a:pt x="674243" y="1870075"/>
                      <a:pt x="215900" y="1230313"/>
                      <a:pt x="215900" y="927100"/>
                    </a:cubicBezTo>
                    <a:cubicBezTo>
                      <a:pt x="216446" y="534541"/>
                      <a:pt x="534543" y="216446"/>
                      <a:pt x="927100" y="215900"/>
                    </a:cubicBezTo>
                    <a:close/>
                  </a:path>
                </a:pathLst>
              </a:custGeom>
              <a:solidFill>
                <a:srgbClr val="EA7016"/>
              </a:solidFill>
              <a:ln w="3175" cap="flat">
                <a:solidFill>
                  <a:srgbClr val="EA7016"/>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33" name="任意多边形: 形状 46">
                <a:extLst>
                  <a:ext uri="{FF2B5EF4-FFF2-40B4-BE49-F238E27FC236}">
                    <a16:creationId xmlns:a16="http://schemas.microsoft.com/office/drawing/2014/main" id="{FDCC3279-2D30-1647-A767-E8BC2033DCCC}"/>
                  </a:ext>
                </a:extLst>
              </p:cNvPr>
              <p:cNvSpPr/>
              <p:nvPr/>
            </p:nvSpPr>
            <p:spPr>
              <a:xfrm>
                <a:off x="15591407" y="1015222"/>
                <a:ext cx="70322" cy="70322"/>
              </a:xfrm>
              <a:custGeom>
                <a:avLst/>
                <a:gdLst>
                  <a:gd name="connsiteX0" fmla="*/ 825500 w 838200"/>
                  <a:gd name="connsiteY0" fmla="*/ 419100 h 838200"/>
                  <a:gd name="connsiteX1" fmla="*/ 419100 w 838200"/>
                  <a:gd name="connsiteY1" fmla="*/ 12700 h 838200"/>
                  <a:gd name="connsiteX2" fmla="*/ 12700 w 838200"/>
                  <a:gd name="connsiteY2" fmla="*/ 419100 h 838200"/>
                  <a:gd name="connsiteX3" fmla="*/ 419100 w 838200"/>
                  <a:gd name="connsiteY3" fmla="*/ 825500 h 838200"/>
                  <a:gd name="connsiteX4" fmla="*/ 825500 w 838200"/>
                  <a:gd name="connsiteY4" fmla="*/ 419100 h 838200"/>
                  <a:gd name="connsiteX5" fmla="*/ 215900 w 838200"/>
                  <a:gd name="connsiteY5" fmla="*/ 419100 h 838200"/>
                  <a:gd name="connsiteX6" fmla="*/ 419100 w 838200"/>
                  <a:gd name="connsiteY6" fmla="*/ 215900 h 838200"/>
                  <a:gd name="connsiteX7" fmla="*/ 622300 w 838200"/>
                  <a:gd name="connsiteY7" fmla="*/ 419100 h 838200"/>
                  <a:gd name="connsiteX8" fmla="*/ 419100 w 838200"/>
                  <a:gd name="connsiteY8" fmla="*/ 622300 h 838200"/>
                  <a:gd name="connsiteX9" fmla="*/ 215900 w 838200"/>
                  <a:gd name="connsiteY9" fmla="*/ 4191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825500" y="419100"/>
                    </a:moveTo>
                    <a:cubicBezTo>
                      <a:pt x="825500" y="194667"/>
                      <a:pt x="643585" y="12700"/>
                      <a:pt x="419100" y="12700"/>
                    </a:cubicBezTo>
                    <a:cubicBezTo>
                      <a:pt x="194666" y="12700"/>
                      <a:pt x="12700" y="194667"/>
                      <a:pt x="12700" y="419100"/>
                    </a:cubicBezTo>
                    <a:cubicBezTo>
                      <a:pt x="12700" y="643583"/>
                      <a:pt x="194666" y="825500"/>
                      <a:pt x="419100" y="825500"/>
                    </a:cubicBezTo>
                    <a:cubicBezTo>
                      <a:pt x="643585" y="825500"/>
                      <a:pt x="825500" y="643583"/>
                      <a:pt x="825500" y="419100"/>
                    </a:cubicBezTo>
                    <a:close/>
                    <a:moveTo>
                      <a:pt x="215900" y="419100"/>
                    </a:moveTo>
                    <a:cubicBezTo>
                      <a:pt x="215900" y="306884"/>
                      <a:pt x="306883" y="215900"/>
                      <a:pt x="419100" y="215900"/>
                    </a:cubicBezTo>
                    <a:cubicBezTo>
                      <a:pt x="531368" y="215900"/>
                      <a:pt x="622300" y="306884"/>
                      <a:pt x="622300" y="419100"/>
                    </a:cubicBezTo>
                    <a:cubicBezTo>
                      <a:pt x="622300" y="531365"/>
                      <a:pt x="531368" y="622300"/>
                      <a:pt x="419100" y="622300"/>
                    </a:cubicBezTo>
                    <a:cubicBezTo>
                      <a:pt x="306883" y="622300"/>
                      <a:pt x="215900" y="531365"/>
                      <a:pt x="215900" y="419100"/>
                    </a:cubicBezTo>
                    <a:close/>
                  </a:path>
                </a:pathLst>
              </a:custGeom>
              <a:solidFill>
                <a:srgbClr val="EA7016"/>
              </a:solidFill>
              <a:ln w="3175" cap="flat">
                <a:solidFill>
                  <a:srgbClr val="EA7016"/>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34" name="六边形 100">
                <a:extLst>
                  <a:ext uri="{FF2B5EF4-FFF2-40B4-BE49-F238E27FC236}">
                    <a16:creationId xmlns:a16="http://schemas.microsoft.com/office/drawing/2014/main" id="{708BA86F-666D-364D-9487-8238AD081739}"/>
                  </a:ext>
                </a:extLst>
              </p:cNvPr>
              <p:cNvSpPr/>
              <p:nvPr/>
            </p:nvSpPr>
            <p:spPr>
              <a:xfrm rot="16200000" flipH="1">
                <a:off x="15418220" y="1176520"/>
                <a:ext cx="434466" cy="1472097"/>
              </a:xfrm>
              <a:custGeom>
                <a:avLst/>
                <a:gdLst>
                  <a:gd name="connsiteX0" fmla="*/ 0 w 2957160"/>
                  <a:gd name="connsiteY0" fmla="*/ 1274638 h 2549275"/>
                  <a:gd name="connsiteX1" fmla="*/ 720655 w 2957160"/>
                  <a:gd name="connsiteY1" fmla="*/ 1 h 2549275"/>
                  <a:gd name="connsiteX2" fmla="*/ 2236505 w 2957160"/>
                  <a:gd name="connsiteY2" fmla="*/ 1 h 2549275"/>
                  <a:gd name="connsiteX3" fmla="*/ 2957160 w 2957160"/>
                  <a:gd name="connsiteY3" fmla="*/ 1274638 h 2549275"/>
                  <a:gd name="connsiteX4" fmla="*/ 2236505 w 2957160"/>
                  <a:gd name="connsiteY4" fmla="*/ 2549274 h 2549275"/>
                  <a:gd name="connsiteX5" fmla="*/ 720655 w 2957160"/>
                  <a:gd name="connsiteY5" fmla="*/ 2549274 h 2549275"/>
                  <a:gd name="connsiteX6" fmla="*/ 0 w 2957160"/>
                  <a:gd name="connsiteY6" fmla="*/ 1274638 h 2549275"/>
                  <a:gd name="connsiteX0-1" fmla="*/ 0 w 2957160"/>
                  <a:gd name="connsiteY0-2" fmla="*/ 1274637 h 2576979"/>
                  <a:gd name="connsiteX1-3" fmla="*/ 720655 w 2957160"/>
                  <a:gd name="connsiteY1-4" fmla="*/ 0 h 2576979"/>
                  <a:gd name="connsiteX2-5" fmla="*/ 2236505 w 2957160"/>
                  <a:gd name="connsiteY2-6" fmla="*/ 0 h 2576979"/>
                  <a:gd name="connsiteX3-7" fmla="*/ 2957160 w 2957160"/>
                  <a:gd name="connsiteY3-8" fmla="*/ 1274637 h 2576979"/>
                  <a:gd name="connsiteX4-9" fmla="*/ 2186521 w 2957160"/>
                  <a:gd name="connsiteY4-10" fmla="*/ 2576979 h 2576979"/>
                  <a:gd name="connsiteX5-11" fmla="*/ 720655 w 2957160"/>
                  <a:gd name="connsiteY5-12" fmla="*/ 2549273 h 2576979"/>
                  <a:gd name="connsiteX6-13" fmla="*/ 0 w 2957160"/>
                  <a:gd name="connsiteY6-14" fmla="*/ 1274637 h 2576979"/>
                  <a:gd name="connsiteX0-15" fmla="*/ 0 w 2957160"/>
                  <a:gd name="connsiteY0-16" fmla="*/ 1283873 h 2586215"/>
                  <a:gd name="connsiteX1-17" fmla="*/ 737316 w 2957160"/>
                  <a:gd name="connsiteY1-18" fmla="*/ 0 h 2586215"/>
                  <a:gd name="connsiteX2-19" fmla="*/ 2236505 w 2957160"/>
                  <a:gd name="connsiteY2-20" fmla="*/ 9236 h 2586215"/>
                  <a:gd name="connsiteX3-21" fmla="*/ 2957160 w 2957160"/>
                  <a:gd name="connsiteY3-22" fmla="*/ 1283873 h 2586215"/>
                  <a:gd name="connsiteX4-23" fmla="*/ 2186521 w 2957160"/>
                  <a:gd name="connsiteY4-24" fmla="*/ 2586215 h 2586215"/>
                  <a:gd name="connsiteX5-25" fmla="*/ 720655 w 2957160"/>
                  <a:gd name="connsiteY5-26" fmla="*/ 2558509 h 2586215"/>
                  <a:gd name="connsiteX6-27" fmla="*/ 0 w 2957160"/>
                  <a:gd name="connsiteY6-28" fmla="*/ 1283873 h 2586215"/>
                  <a:gd name="connsiteX0-29" fmla="*/ 0 w 2957160"/>
                  <a:gd name="connsiteY0-30" fmla="*/ 1283873 h 2586215"/>
                  <a:gd name="connsiteX1-31" fmla="*/ 737316 w 2957160"/>
                  <a:gd name="connsiteY1-32" fmla="*/ 0 h 2586215"/>
                  <a:gd name="connsiteX2-33" fmla="*/ 2248050 w 2957160"/>
                  <a:gd name="connsiteY2-34" fmla="*/ 30063 h 2586215"/>
                  <a:gd name="connsiteX3-35" fmla="*/ 2957160 w 2957160"/>
                  <a:gd name="connsiteY3-36" fmla="*/ 1283873 h 2586215"/>
                  <a:gd name="connsiteX4-37" fmla="*/ 2186521 w 2957160"/>
                  <a:gd name="connsiteY4-38" fmla="*/ 2586215 h 2586215"/>
                  <a:gd name="connsiteX5-39" fmla="*/ 720655 w 2957160"/>
                  <a:gd name="connsiteY5-40" fmla="*/ 2558509 h 2586215"/>
                  <a:gd name="connsiteX6-41" fmla="*/ 0 w 2957160"/>
                  <a:gd name="connsiteY6-42" fmla="*/ 1283873 h 2586215"/>
                  <a:gd name="connsiteX0-43" fmla="*/ 0 w 2957113"/>
                  <a:gd name="connsiteY0-44" fmla="*/ 1283873 h 2586215"/>
                  <a:gd name="connsiteX1-45" fmla="*/ 737316 w 2957113"/>
                  <a:gd name="connsiteY1-46" fmla="*/ 0 h 2586215"/>
                  <a:gd name="connsiteX2-47" fmla="*/ 2248050 w 2957113"/>
                  <a:gd name="connsiteY2-48" fmla="*/ 30063 h 2586215"/>
                  <a:gd name="connsiteX3-49" fmla="*/ 2957113 w 2957113"/>
                  <a:gd name="connsiteY3-50" fmla="*/ 1332905 h 2586215"/>
                  <a:gd name="connsiteX4-51" fmla="*/ 2186521 w 2957113"/>
                  <a:gd name="connsiteY4-52" fmla="*/ 2586215 h 2586215"/>
                  <a:gd name="connsiteX5-53" fmla="*/ 720655 w 2957113"/>
                  <a:gd name="connsiteY5-54" fmla="*/ 2558509 h 2586215"/>
                  <a:gd name="connsiteX6-55" fmla="*/ 0 w 2957113"/>
                  <a:gd name="connsiteY6-56" fmla="*/ 1283873 h 2586215"/>
                  <a:gd name="connsiteX0-57" fmla="*/ 0 w 2940928"/>
                  <a:gd name="connsiteY0-58" fmla="*/ 1283873 h 2586215"/>
                  <a:gd name="connsiteX1-59" fmla="*/ 737316 w 2940928"/>
                  <a:gd name="connsiteY1-60" fmla="*/ 0 h 2586215"/>
                  <a:gd name="connsiteX2-61" fmla="*/ 2248050 w 2940928"/>
                  <a:gd name="connsiteY2-62" fmla="*/ 30063 h 2586215"/>
                  <a:gd name="connsiteX3-63" fmla="*/ 2940928 w 2940928"/>
                  <a:gd name="connsiteY3-64" fmla="*/ 1328264 h 2586215"/>
                  <a:gd name="connsiteX4-65" fmla="*/ 2186521 w 2940928"/>
                  <a:gd name="connsiteY4-66" fmla="*/ 2586215 h 2586215"/>
                  <a:gd name="connsiteX5-67" fmla="*/ 720655 w 2940928"/>
                  <a:gd name="connsiteY5-68" fmla="*/ 2558509 h 2586215"/>
                  <a:gd name="connsiteX6-69" fmla="*/ 0 w 2940928"/>
                  <a:gd name="connsiteY6-70" fmla="*/ 1283873 h 2586215"/>
                  <a:gd name="connsiteX0-71" fmla="*/ 737316 w 2940928"/>
                  <a:gd name="connsiteY0-72" fmla="*/ 0 h 2586215"/>
                  <a:gd name="connsiteX1-73" fmla="*/ 2248050 w 2940928"/>
                  <a:gd name="connsiteY1-74" fmla="*/ 30063 h 2586215"/>
                  <a:gd name="connsiteX2-75" fmla="*/ 2940928 w 2940928"/>
                  <a:gd name="connsiteY2-76" fmla="*/ 1328264 h 2586215"/>
                  <a:gd name="connsiteX3-77" fmla="*/ 2186521 w 2940928"/>
                  <a:gd name="connsiteY3-78" fmla="*/ 2586215 h 2586215"/>
                  <a:gd name="connsiteX4-79" fmla="*/ 720655 w 2940928"/>
                  <a:gd name="connsiteY4-80" fmla="*/ 2558509 h 2586215"/>
                  <a:gd name="connsiteX5-81" fmla="*/ 0 w 2940928"/>
                  <a:gd name="connsiteY5-82" fmla="*/ 1283873 h 2586215"/>
                  <a:gd name="connsiteX6-83" fmla="*/ 896092 w 2940928"/>
                  <a:gd name="connsiteY6-84" fmla="*/ 158776 h 2586215"/>
                  <a:gd name="connsiteX0-85" fmla="*/ 737316 w 2940928"/>
                  <a:gd name="connsiteY0-86" fmla="*/ 0 h 2586215"/>
                  <a:gd name="connsiteX1-87" fmla="*/ 2248050 w 2940928"/>
                  <a:gd name="connsiteY1-88" fmla="*/ 30063 h 2586215"/>
                  <a:gd name="connsiteX2-89" fmla="*/ 2940928 w 2940928"/>
                  <a:gd name="connsiteY2-90" fmla="*/ 1328264 h 2586215"/>
                  <a:gd name="connsiteX3-91" fmla="*/ 2186521 w 2940928"/>
                  <a:gd name="connsiteY3-92" fmla="*/ 2586215 h 2586215"/>
                  <a:gd name="connsiteX4-93" fmla="*/ 720655 w 2940928"/>
                  <a:gd name="connsiteY4-94" fmla="*/ 2558509 h 2586215"/>
                  <a:gd name="connsiteX5-95" fmla="*/ 0 w 2940928"/>
                  <a:gd name="connsiteY5-96" fmla="*/ 1283873 h 2586215"/>
                  <a:gd name="connsiteX0-97" fmla="*/ 16660 w 2220272"/>
                  <a:gd name="connsiteY0-98" fmla="*/ 0 h 2586215"/>
                  <a:gd name="connsiteX1-99" fmla="*/ 1527394 w 2220272"/>
                  <a:gd name="connsiteY1-100" fmla="*/ 30063 h 2586215"/>
                  <a:gd name="connsiteX2-101" fmla="*/ 2220272 w 2220272"/>
                  <a:gd name="connsiteY2-102" fmla="*/ 1328264 h 2586215"/>
                  <a:gd name="connsiteX3-103" fmla="*/ 1465865 w 2220272"/>
                  <a:gd name="connsiteY3-104" fmla="*/ 2586215 h 2586215"/>
                  <a:gd name="connsiteX4-105" fmla="*/ -1 w 2220272"/>
                  <a:gd name="connsiteY4-106" fmla="*/ 2558509 h 2586215"/>
                  <a:gd name="connsiteX0-107" fmla="*/ 1527396 w 2220274"/>
                  <a:gd name="connsiteY0-108" fmla="*/ 1 h 2556153"/>
                  <a:gd name="connsiteX1-109" fmla="*/ 2220274 w 2220274"/>
                  <a:gd name="connsiteY1-110" fmla="*/ 1298202 h 2556153"/>
                  <a:gd name="connsiteX2-111" fmla="*/ 1465867 w 2220274"/>
                  <a:gd name="connsiteY2-112" fmla="*/ 2556153 h 2556153"/>
                  <a:gd name="connsiteX3-113" fmla="*/ 1 w 2220274"/>
                  <a:gd name="connsiteY3-114" fmla="*/ 2528447 h 2556153"/>
                  <a:gd name="connsiteX0-115" fmla="*/ 61528 w 754406"/>
                  <a:gd name="connsiteY0-116" fmla="*/ -1 h 2556151"/>
                  <a:gd name="connsiteX1-117" fmla="*/ 754406 w 754406"/>
                  <a:gd name="connsiteY1-118" fmla="*/ 1298200 h 2556151"/>
                  <a:gd name="connsiteX2-119" fmla="*/ -1 w 754406"/>
                  <a:gd name="connsiteY2-120" fmla="*/ 2556151 h 2556151"/>
                </a:gdLst>
                <a:ahLst/>
                <a:cxnLst>
                  <a:cxn ang="0">
                    <a:pos x="connsiteX0-1" y="connsiteY0-2"/>
                  </a:cxn>
                  <a:cxn ang="0">
                    <a:pos x="connsiteX1-3" y="connsiteY1-4"/>
                  </a:cxn>
                  <a:cxn ang="0">
                    <a:pos x="connsiteX2-5" y="connsiteY2-6"/>
                  </a:cxn>
                </a:cxnLst>
                <a:rect l="l" t="t" r="r" b="b"/>
                <a:pathLst>
                  <a:path w="754406" h="2556151">
                    <a:moveTo>
                      <a:pt x="61528" y="-1"/>
                    </a:moveTo>
                    <a:lnTo>
                      <a:pt x="754406" y="1298200"/>
                    </a:lnTo>
                    <a:lnTo>
                      <a:pt x="-1" y="2556151"/>
                    </a:lnTo>
                  </a:path>
                </a:pathLst>
              </a:custGeom>
              <a:noFill/>
              <a:ln w="9525">
                <a:gradFill>
                  <a:gsLst>
                    <a:gs pos="46000">
                      <a:srgbClr val="EA7016"/>
                    </a:gs>
                    <a:gs pos="0">
                      <a:srgbClr val="EA7016">
                        <a:alpha val="0"/>
                      </a:srgbClr>
                    </a:gs>
                    <a:gs pos="100000">
                      <a:srgbClr val="EA7016">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PingFang SC" panose="020B0400000000000000" pitchFamily="34" charset="-122"/>
                  <a:ea typeface="PingFang SC" panose="020B0400000000000000" pitchFamily="34" charset="-122"/>
                </a:endParaRPr>
              </a:p>
            </p:txBody>
          </p:sp>
          <p:sp>
            <p:nvSpPr>
              <p:cNvPr id="135" name="梯形 134">
                <a:extLst>
                  <a:ext uri="{FF2B5EF4-FFF2-40B4-BE49-F238E27FC236}">
                    <a16:creationId xmlns:a16="http://schemas.microsoft.com/office/drawing/2014/main" id="{2EAC44EF-1D91-EC47-AAFE-573DC5CCC96F}"/>
                  </a:ext>
                </a:extLst>
              </p:cNvPr>
              <p:cNvSpPr/>
              <p:nvPr/>
            </p:nvSpPr>
            <p:spPr>
              <a:xfrm>
                <a:off x="15399587" y="1227155"/>
                <a:ext cx="462122" cy="326130"/>
              </a:xfrm>
              <a:prstGeom prst="trapezoid">
                <a:avLst>
                  <a:gd name="adj" fmla="val 38143"/>
                </a:avLst>
              </a:prstGeom>
              <a:ln w="25400">
                <a:solidFill>
                  <a:srgbClr val="EA70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dirty="0">
                  <a:latin typeface="PingFang SC" panose="020B0400000000000000" pitchFamily="34" charset="-122"/>
                  <a:ea typeface="PingFang SC" panose="020B0400000000000000" pitchFamily="34" charset="-122"/>
                </a:endParaRPr>
              </a:p>
            </p:txBody>
          </p:sp>
          <p:sp>
            <p:nvSpPr>
              <p:cNvPr id="136" name="任意多边形: 形状 49">
                <a:extLst>
                  <a:ext uri="{FF2B5EF4-FFF2-40B4-BE49-F238E27FC236}">
                    <a16:creationId xmlns:a16="http://schemas.microsoft.com/office/drawing/2014/main" id="{194CFD1F-49E2-734C-94BD-8B49A99B4873}"/>
                  </a:ext>
                </a:extLst>
              </p:cNvPr>
              <p:cNvSpPr/>
              <p:nvPr/>
            </p:nvSpPr>
            <p:spPr>
              <a:xfrm>
                <a:off x="15618612" y="1502569"/>
                <a:ext cx="19179" cy="36227"/>
              </a:xfrm>
              <a:custGeom>
                <a:avLst/>
                <a:gdLst>
                  <a:gd name="connsiteX0" fmla="*/ 12700 w 228600"/>
                  <a:gd name="connsiteY0" fmla="*/ 12700 h 431800"/>
                  <a:gd name="connsiteX1" fmla="*/ 215900 w 228600"/>
                  <a:gd name="connsiteY1" fmla="*/ 12700 h 431800"/>
                  <a:gd name="connsiteX2" fmla="*/ 215900 w 228600"/>
                  <a:gd name="connsiteY2" fmla="*/ 419100 h 431800"/>
                  <a:gd name="connsiteX3" fmla="*/ 12700 w 228600"/>
                  <a:gd name="connsiteY3" fmla="*/ 419100 h 431800"/>
                </a:gdLst>
                <a:ahLst/>
                <a:cxnLst>
                  <a:cxn ang="0">
                    <a:pos x="connsiteX0" y="connsiteY0"/>
                  </a:cxn>
                  <a:cxn ang="0">
                    <a:pos x="connsiteX1" y="connsiteY1"/>
                  </a:cxn>
                  <a:cxn ang="0">
                    <a:pos x="connsiteX2" y="connsiteY2"/>
                  </a:cxn>
                  <a:cxn ang="0">
                    <a:pos x="connsiteX3" y="connsiteY3"/>
                  </a:cxn>
                </a:cxnLst>
                <a:rect l="l" t="t" r="r" b="b"/>
                <a:pathLst>
                  <a:path w="228600" h="431800">
                    <a:moveTo>
                      <a:pt x="12700" y="12700"/>
                    </a:moveTo>
                    <a:lnTo>
                      <a:pt x="215900" y="12700"/>
                    </a:lnTo>
                    <a:lnTo>
                      <a:pt x="215900" y="419100"/>
                    </a:lnTo>
                    <a:lnTo>
                      <a:pt x="12700" y="419100"/>
                    </a:lnTo>
                    <a:close/>
                  </a:path>
                </a:pathLst>
              </a:custGeom>
              <a:solidFill>
                <a:srgbClr val="EA7016"/>
              </a:solidFill>
              <a:ln w="3175" cap="flat">
                <a:solidFill>
                  <a:srgbClr val="EA7016"/>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37" name="任意多边形: 形状 50">
                <a:extLst>
                  <a:ext uri="{FF2B5EF4-FFF2-40B4-BE49-F238E27FC236}">
                    <a16:creationId xmlns:a16="http://schemas.microsoft.com/office/drawing/2014/main" id="{B1CBA932-A92E-5649-A789-CB66593203A5}"/>
                  </a:ext>
                </a:extLst>
              </p:cNvPr>
              <p:cNvSpPr/>
              <p:nvPr/>
            </p:nvSpPr>
            <p:spPr>
              <a:xfrm>
                <a:off x="15616274" y="1369804"/>
                <a:ext cx="19179" cy="36227"/>
              </a:xfrm>
              <a:custGeom>
                <a:avLst/>
                <a:gdLst>
                  <a:gd name="connsiteX0" fmla="*/ 12700 w 228600"/>
                  <a:gd name="connsiteY0" fmla="*/ 12700 h 431800"/>
                  <a:gd name="connsiteX1" fmla="*/ 215900 w 228600"/>
                  <a:gd name="connsiteY1" fmla="*/ 12700 h 431800"/>
                  <a:gd name="connsiteX2" fmla="*/ 215900 w 228600"/>
                  <a:gd name="connsiteY2" fmla="*/ 419100 h 431800"/>
                  <a:gd name="connsiteX3" fmla="*/ 12700 w 228600"/>
                  <a:gd name="connsiteY3" fmla="*/ 419100 h 431800"/>
                </a:gdLst>
                <a:ahLst/>
                <a:cxnLst>
                  <a:cxn ang="0">
                    <a:pos x="connsiteX0" y="connsiteY0"/>
                  </a:cxn>
                  <a:cxn ang="0">
                    <a:pos x="connsiteX1" y="connsiteY1"/>
                  </a:cxn>
                  <a:cxn ang="0">
                    <a:pos x="connsiteX2" y="connsiteY2"/>
                  </a:cxn>
                  <a:cxn ang="0">
                    <a:pos x="connsiteX3" y="connsiteY3"/>
                  </a:cxn>
                </a:cxnLst>
                <a:rect l="l" t="t" r="r" b="b"/>
                <a:pathLst>
                  <a:path w="228600" h="431800">
                    <a:moveTo>
                      <a:pt x="12700" y="12700"/>
                    </a:moveTo>
                    <a:lnTo>
                      <a:pt x="215900" y="12700"/>
                    </a:lnTo>
                    <a:lnTo>
                      <a:pt x="215900" y="419100"/>
                    </a:lnTo>
                    <a:lnTo>
                      <a:pt x="12700" y="419100"/>
                    </a:lnTo>
                    <a:close/>
                  </a:path>
                </a:pathLst>
              </a:custGeom>
              <a:solidFill>
                <a:srgbClr val="EA7016"/>
              </a:solidFill>
              <a:ln w="3175" cap="flat">
                <a:solidFill>
                  <a:srgbClr val="EA7016"/>
                </a:solid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grpSp>
      <p:sp>
        <p:nvSpPr>
          <p:cNvPr id="149" name="矩形 148">
            <a:extLst>
              <a:ext uri="{FF2B5EF4-FFF2-40B4-BE49-F238E27FC236}">
                <a16:creationId xmlns:a16="http://schemas.microsoft.com/office/drawing/2014/main" id="{02793BB8-1D45-7145-BDBF-F7E156005A02}"/>
              </a:ext>
            </a:extLst>
          </p:cNvPr>
          <p:cNvSpPr/>
          <p:nvPr/>
        </p:nvSpPr>
        <p:spPr>
          <a:xfrm>
            <a:off x="943537" y="3393332"/>
            <a:ext cx="1684010" cy="1131079"/>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安全管理</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司机管理</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UBI</a:t>
            </a: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保险</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驾驶模式研究</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endParaRPr lang="zh-CN"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50" name="矩形 149">
            <a:extLst>
              <a:ext uri="{FF2B5EF4-FFF2-40B4-BE49-F238E27FC236}">
                <a16:creationId xmlns:a16="http://schemas.microsoft.com/office/drawing/2014/main" id="{B537AE2E-28C8-464B-BD27-3D2368F46690}"/>
              </a:ext>
            </a:extLst>
          </p:cNvPr>
          <p:cNvSpPr/>
          <p:nvPr/>
        </p:nvSpPr>
        <p:spPr>
          <a:xfrm>
            <a:off x="2965350" y="2003762"/>
            <a:ext cx="1591891" cy="1338828"/>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车况数据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行驶数据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能耗数据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事故数据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故障数据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p>
        </p:txBody>
      </p:sp>
      <p:sp>
        <p:nvSpPr>
          <p:cNvPr id="151" name="矩形 150">
            <a:extLst>
              <a:ext uri="{FF2B5EF4-FFF2-40B4-BE49-F238E27FC236}">
                <a16:creationId xmlns:a16="http://schemas.microsoft.com/office/drawing/2014/main" id="{24137F0F-2A20-4745-8C59-62DCDB097026}"/>
              </a:ext>
            </a:extLst>
          </p:cNvPr>
          <p:cNvSpPr/>
          <p:nvPr/>
        </p:nvSpPr>
        <p:spPr>
          <a:xfrm>
            <a:off x="2965350" y="3393332"/>
            <a:ext cx="1684010" cy="1131079"/>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运力调度</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主动维修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产品改进</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运营定制车设计</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endParaRPr lang="zh-CN"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52" name="矩形 151">
            <a:extLst>
              <a:ext uri="{FF2B5EF4-FFF2-40B4-BE49-F238E27FC236}">
                <a16:creationId xmlns:a16="http://schemas.microsoft.com/office/drawing/2014/main" id="{0458B062-3D65-B847-92DC-02DB578FAE82}"/>
              </a:ext>
            </a:extLst>
          </p:cNvPr>
          <p:cNvSpPr/>
          <p:nvPr/>
        </p:nvSpPr>
        <p:spPr>
          <a:xfrm>
            <a:off x="5053980" y="2003762"/>
            <a:ext cx="1591891" cy="1338828"/>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路况数据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环境数据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轨迹数据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POI</a:t>
            </a: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异常数据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p>
        </p:txBody>
      </p:sp>
      <p:sp>
        <p:nvSpPr>
          <p:cNvPr id="153" name="矩形 152">
            <a:extLst>
              <a:ext uri="{FF2B5EF4-FFF2-40B4-BE49-F238E27FC236}">
                <a16:creationId xmlns:a16="http://schemas.microsoft.com/office/drawing/2014/main" id="{039BBFC7-08F2-1040-8BB2-EE26AE0D053C}"/>
              </a:ext>
            </a:extLst>
          </p:cNvPr>
          <p:cNvSpPr/>
          <p:nvPr/>
        </p:nvSpPr>
        <p:spPr>
          <a:xfrm>
            <a:off x="5053979" y="3393332"/>
            <a:ext cx="1684010" cy="1131079"/>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地图绘制</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实时路况</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安全管理</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市政管理</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endParaRPr lang="zh-CN"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54" name="矩形 153">
            <a:extLst>
              <a:ext uri="{FF2B5EF4-FFF2-40B4-BE49-F238E27FC236}">
                <a16:creationId xmlns:a16="http://schemas.microsoft.com/office/drawing/2014/main" id="{84BDDD6D-2F0B-0243-9B3C-4417A582516C}"/>
              </a:ext>
            </a:extLst>
          </p:cNvPr>
          <p:cNvSpPr/>
          <p:nvPr/>
        </p:nvSpPr>
        <p:spPr>
          <a:xfrm>
            <a:off x="7019490" y="2003762"/>
            <a:ext cx="1591891" cy="1338828"/>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风控数据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运力数据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交易数据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城市数据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用户数据</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p>
        </p:txBody>
      </p:sp>
      <p:sp>
        <p:nvSpPr>
          <p:cNvPr id="155" name="矩形 154">
            <a:extLst>
              <a:ext uri="{FF2B5EF4-FFF2-40B4-BE49-F238E27FC236}">
                <a16:creationId xmlns:a16="http://schemas.microsoft.com/office/drawing/2014/main" id="{399C2A33-A334-0A48-B154-45B240DF2E08}"/>
              </a:ext>
            </a:extLst>
          </p:cNvPr>
          <p:cNvSpPr/>
          <p:nvPr/>
        </p:nvSpPr>
        <p:spPr>
          <a:xfrm>
            <a:off x="7019489" y="3393332"/>
            <a:ext cx="1684010" cy="1131079"/>
          </a:xfrm>
          <a:prstGeom prst="rect">
            <a:avLst/>
          </a:prstGeom>
          <a:noFill/>
        </p:spPr>
        <p:txBody>
          <a:bodyPr wrap="square">
            <a:spAutoFit/>
          </a:bodyPr>
          <a:lstStyle/>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智能调度</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智能决策</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智能营销</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zh-CN" altLang="en-US"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客户体验</a:t>
            </a:r>
            <a:endPar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a:p>
            <a:pPr marL="214313" indent="-214313" algn="just">
              <a:buFont typeface="Arial" panose="020B0604020202020204" pitchFamily="34" charset="0"/>
              <a:buChar char="•"/>
            </a:pPr>
            <a:r>
              <a:rPr lang="en-US"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rPr>
              <a:t>……</a:t>
            </a:r>
            <a:endParaRPr lang="zh-CN" altLang="zh-CN" sz="1350" kern="100" dirty="0">
              <a:solidFill>
                <a:schemeClr val="bg1"/>
              </a:solidFill>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56" name="矩形 155">
            <a:extLst>
              <a:ext uri="{FF2B5EF4-FFF2-40B4-BE49-F238E27FC236}">
                <a16:creationId xmlns:a16="http://schemas.microsoft.com/office/drawing/2014/main" id="{15D1322D-6829-574A-9FDE-BC411B2E3128}"/>
              </a:ext>
            </a:extLst>
          </p:cNvPr>
          <p:cNvSpPr/>
          <p:nvPr/>
        </p:nvSpPr>
        <p:spPr>
          <a:xfrm>
            <a:off x="416025" y="2092246"/>
            <a:ext cx="415498" cy="861775"/>
          </a:xfrm>
          <a:prstGeom prst="rect">
            <a:avLst/>
          </a:prstGeom>
        </p:spPr>
        <p:txBody>
          <a:bodyPr vert="eaVert" wrap="none">
            <a:spAutoFit/>
          </a:bodyPr>
          <a:lstStyle/>
          <a:p>
            <a:pPr algn="ctr" defTabSz="419100" hangingPunct="0"/>
            <a:r>
              <a:rPr lang="zh-CN" altLang="en-US" sz="1500" dirty="0">
                <a:solidFill>
                  <a:srgbClr val="EA7016"/>
                </a:solidFill>
                <a:latin typeface="PingFang SC" panose="020B0400000000000000" pitchFamily="34" charset="-122"/>
                <a:ea typeface="PingFang SC" panose="020B0400000000000000" pitchFamily="34" charset="-122"/>
                <a:sym typeface="Helvetica Neue Medium"/>
              </a:rPr>
              <a:t>数据采集</a:t>
            </a:r>
            <a:endParaRPr lang="en-US" altLang="zh-CN" sz="1500" dirty="0">
              <a:solidFill>
                <a:srgbClr val="EA7016"/>
              </a:solidFill>
              <a:latin typeface="PingFang SC" panose="020B0400000000000000" pitchFamily="34" charset="-122"/>
              <a:ea typeface="PingFang SC" panose="020B0400000000000000" pitchFamily="34" charset="-122"/>
              <a:sym typeface="Helvetica Neue Medium"/>
            </a:endParaRPr>
          </a:p>
        </p:txBody>
      </p:sp>
      <p:sp>
        <p:nvSpPr>
          <p:cNvPr id="157" name="矩形 156">
            <a:extLst>
              <a:ext uri="{FF2B5EF4-FFF2-40B4-BE49-F238E27FC236}">
                <a16:creationId xmlns:a16="http://schemas.microsoft.com/office/drawing/2014/main" id="{3DA15251-A3AC-2241-B97C-312AA8864DA9}"/>
              </a:ext>
            </a:extLst>
          </p:cNvPr>
          <p:cNvSpPr/>
          <p:nvPr/>
        </p:nvSpPr>
        <p:spPr>
          <a:xfrm>
            <a:off x="416025" y="3401023"/>
            <a:ext cx="415498" cy="861775"/>
          </a:xfrm>
          <a:prstGeom prst="rect">
            <a:avLst/>
          </a:prstGeom>
        </p:spPr>
        <p:txBody>
          <a:bodyPr vert="eaVert" wrap="none">
            <a:spAutoFit/>
          </a:bodyPr>
          <a:lstStyle/>
          <a:p>
            <a:pPr algn="ctr" defTabSz="419100" hangingPunct="0"/>
            <a:r>
              <a:rPr lang="zh-CN" altLang="en-US" sz="1500" dirty="0">
                <a:solidFill>
                  <a:srgbClr val="EA7016"/>
                </a:solidFill>
                <a:latin typeface="PingFang SC" panose="020B0400000000000000" pitchFamily="34" charset="-122"/>
                <a:ea typeface="PingFang SC" panose="020B0400000000000000" pitchFamily="34" charset="-122"/>
                <a:sym typeface="Helvetica Neue Medium"/>
              </a:rPr>
              <a:t>应用场景</a:t>
            </a:r>
            <a:endParaRPr lang="en-US" altLang="zh-CN" sz="1500" dirty="0">
              <a:solidFill>
                <a:srgbClr val="EA7016"/>
              </a:solidFill>
              <a:latin typeface="PingFang SC" panose="020B0400000000000000" pitchFamily="34" charset="-122"/>
              <a:ea typeface="PingFang SC" panose="020B0400000000000000" pitchFamily="34" charset="-122"/>
              <a:sym typeface="Helvetica Neue Medium"/>
            </a:endParaRPr>
          </a:p>
        </p:txBody>
      </p:sp>
      <p:grpSp>
        <p:nvGrpSpPr>
          <p:cNvPr id="158" name="组合 157">
            <a:extLst>
              <a:ext uri="{FF2B5EF4-FFF2-40B4-BE49-F238E27FC236}">
                <a16:creationId xmlns:a16="http://schemas.microsoft.com/office/drawing/2014/main" id="{A11EC090-DD9E-C440-A6FC-2F4615DC3EA7}"/>
              </a:ext>
            </a:extLst>
          </p:cNvPr>
          <p:cNvGrpSpPr/>
          <p:nvPr/>
        </p:nvGrpSpPr>
        <p:grpSpPr>
          <a:xfrm>
            <a:off x="7011609" y="952681"/>
            <a:ext cx="1303693" cy="787958"/>
            <a:chOff x="9348811" y="1586117"/>
            <a:chExt cx="1738257" cy="1050611"/>
          </a:xfrm>
        </p:grpSpPr>
        <p:sp>
          <p:nvSpPr>
            <p:cNvPr id="159" name="矩形 158">
              <a:extLst>
                <a:ext uri="{FF2B5EF4-FFF2-40B4-BE49-F238E27FC236}">
                  <a16:creationId xmlns:a16="http://schemas.microsoft.com/office/drawing/2014/main" id="{06672345-A3C0-4142-A105-4D98434D7D17}"/>
                </a:ext>
              </a:extLst>
            </p:cNvPr>
            <p:cNvSpPr/>
            <p:nvPr/>
          </p:nvSpPr>
          <p:spPr>
            <a:xfrm>
              <a:off x="10366302" y="1735637"/>
              <a:ext cx="720766" cy="661315"/>
            </a:xfrm>
            <a:prstGeom prst="rect">
              <a:avLst/>
            </a:prstGeom>
            <a:noFill/>
            <a:ln w="3175"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9100" hangingPunct="0"/>
              <a:r>
                <a:rPr lang="zh-CN" altLang="en-US" sz="2400" dirty="0">
                  <a:solidFill>
                    <a:srgbClr val="EA7016"/>
                  </a:solidFill>
                  <a:latin typeface="PingFang SC" panose="020B0400000000000000" pitchFamily="34" charset="-122"/>
                  <a:ea typeface="PingFang SC" panose="020B0400000000000000" pitchFamily="34" charset="-122"/>
                  <a:sym typeface="Helvetica Neue Medium"/>
                </a:rPr>
                <a:t>云</a:t>
              </a:r>
              <a:endParaRPr lang="en-US" altLang="zh-CN" sz="2400" dirty="0">
                <a:solidFill>
                  <a:srgbClr val="EA7016"/>
                </a:solidFill>
                <a:latin typeface="PingFang SC" panose="020B0400000000000000" pitchFamily="34" charset="-122"/>
                <a:ea typeface="PingFang SC" panose="020B0400000000000000" pitchFamily="34" charset="-122"/>
                <a:sym typeface="Helvetica Neue Medium"/>
              </a:endParaRPr>
            </a:p>
            <a:p>
              <a:pPr algn="ctr" defTabSz="419100" hangingPunct="0"/>
              <a:r>
                <a:rPr lang="en-US" altLang="zh-CN" sz="1200" dirty="0">
                  <a:solidFill>
                    <a:schemeClr val="bg1"/>
                  </a:solidFill>
                  <a:latin typeface="PingFang SC" panose="020B0400000000000000" pitchFamily="34" charset="-122"/>
                  <a:ea typeface="PingFang SC" panose="020B0400000000000000" pitchFamily="34" charset="-122"/>
                  <a:sym typeface="Helvetica Neue Medium"/>
                </a:rPr>
                <a:t>Cloud</a:t>
              </a:r>
              <a:endParaRPr lang="zh-CN" altLang="en-US" sz="1200" dirty="0">
                <a:solidFill>
                  <a:schemeClr val="bg1"/>
                </a:solidFill>
                <a:latin typeface="PingFang SC" panose="020B0400000000000000" pitchFamily="34" charset="-122"/>
                <a:ea typeface="PingFang SC" panose="020B0400000000000000" pitchFamily="34" charset="-122"/>
                <a:sym typeface="Helvetica Neue Medium"/>
              </a:endParaRPr>
            </a:p>
          </p:txBody>
        </p:sp>
        <p:grpSp>
          <p:nvGrpSpPr>
            <p:cNvPr id="160" name="组合 43">
              <a:extLst>
                <a:ext uri="{FF2B5EF4-FFF2-40B4-BE49-F238E27FC236}">
                  <a16:creationId xmlns:a16="http://schemas.microsoft.com/office/drawing/2014/main" id="{253B3B75-0FAE-5C47-A367-AE864B83F3CC}"/>
                </a:ext>
              </a:extLst>
            </p:cNvPr>
            <p:cNvGrpSpPr/>
            <p:nvPr/>
          </p:nvGrpSpPr>
          <p:grpSpPr>
            <a:xfrm>
              <a:off x="9420302" y="1586117"/>
              <a:ext cx="859453" cy="991063"/>
              <a:chOff x="11891857" y="4601555"/>
              <a:chExt cx="1277172" cy="1472748"/>
            </a:xfrm>
          </p:grpSpPr>
          <p:sp>
            <p:nvSpPr>
              <p:cNvPr id="163" name="任意多边形: 形状 51">
                <a:extLst>
                  <a:ext uri="{FF2B5EF4-FFF2-40B4-BE49-F238E27FC236}">
                    <a16:creationId xmlns:a16="http://schemas.microsoft.com/office/drawing/2014/main" id="{CBD9E6C0-4E68-944E-B1C6-5C41D1B17502}"/>
                  </a:ext>
                </a:extLst>
              </p:cNvPr>
              <p:cNvSpPr/>
              <p:nvPr/>
            </p:nvSpPr>
            <p:spPr>
              <a:xfrm>
                <a:off x="11891857" y="4601555"/>
                <a:ext cx="1277172" cy="1472748"/>
              </a:xfrm>
              <a:custGeom>
                <a:avLst/>
                <a:gdLst>
                  <a:gd name="connsiteX0" fmla="*/ 1423161 w 2842497"/>
                  <a:gd name="connsiteY0" fmla="*/ 3278797 h 3277775"/>
                  <a:gd name="connsiteX1" fmla="*/ 1416170 w 2842497"/>
                  <a:gd name="connsiteY1" fmla="*/ 3276951 h 3277775"/>
                  <a:gd name="connsiteX2" fmla="*/ 11937 w 2842497"/>
                  <a:gd name="connsiteY2" fmla="*/ 2465421 h 3277775"/>
                  <a:gd name="connsiteX3" fmla="*/ 4946 w 2842497"/>
                  <a:gd name="connsiteY3" fmla="*/ 2453352 h 3277775"/>
                  <a:gd name="connsiteX4" fmla="*/ 4946 w 2842497"/>
                  <a:gd name="connsiteY4" fmla="*/ 830425 h 3277775"/>
                  <a:gd name="connsiteX5" fmla="*/ 11937 w 2842497"/>
                  <a:gd name="connsiteY5" fmla="*/ 818290 h 3277775"/>
                  <a:gd name="connsiteX6" fmla="*/ 1416170 w 2842497"/>
                  <a:gd name="connsiteY6" fmla="*/ 6826 h 3277775"/>
                  <a:gd name="connsiteX7" fmla="*/ 1430152 w 2842497"/>
                  <a:gd name="connsiteY7" fmla="*/ 6826 h 3277775"/>
                  <a:gd name="connsiteX8" fmla="*/ 2835638 w 2842497"/>
                  <a:gd name="connsiteY8" fmla="*/ 818290 h 3277775"/>
                  <a:gd name="connsiteX9" fmla="*/ 2842629 w 2842497"/>
                  <a:gd name="connsiteY9" fmla="*/ 830425 h 3277775"/>
                  <a:gd name="connsiteX10" fmla="*/ 2842629 w 2842497"/>
                  <a:gd name="connsiteY10" fmla="*/ 2453352 h 3277775"/>
                  <a:gd name="connsiteX11" fmla="*/ 2835638 w 2842497"/>
                  <a:gd name="connsiteY11" fmla="*/ 2465487 h 3277775"/>
                  <a:gd name="connsiteX12" fmla="*/ 1430152 w 2842497"/>
                  <a:gd name="connsiteY12" fmla="*/ 3276885 h 3277775"/>
                  <a:gd name="connsiteX13" fmla="*/ 1423161 w 2842497"/>
                  <a:gd name="connsiteY13" fmla="*/ 3278797 h 3277775"/>
                  <a:gd name="connsiteX14" fmla="*/ 32910 w 2842497"/>
                  <a:gd name="connsiteY14" fmla="*/ 2445240 h 3277775"/>
                  <a:gd name="connsiteX15" fmla="*/ 1423161 w 2842497"/>
                  <a:gd name="connsiteY15" fmla="*/ 3248592 h 3277775"/>
                  <a:gd name="connsiteX16" fmla="*/ 2814666 w 2842497"/>
                  <a:gd name="connsiteY16" fmla="*/ 2445240 h 3277775"/>
                  <a:gd name="connsiteX17" fmla="*/ 2814666 w 2842497"/>
                  <a:gd name="connsiteY17" fmla="*/ 838471 h 3277775"/>
                  <a:gd name="connsiteX18" fmla="*/ 1423161 w 2842497"/>
                  <a:gd name="connsiteY18" fmla="*/ 35119 h 3277775"/>
                  <a:gd name="connsiteX19" fmla="*/ 32910 w 2842497"/>
                  <a:gd name="connsiteY19" fmla="*/ 838471 h 3277775"/>
                  <a:gd name="connsiteX20" fmla="*/ 32910 w 2842497"/>
                  <a:gd name="connsiteY20" fmla="*/ 2445240 h 327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2497" h="3277775">
                    <a:moveTo>
                      <a:pt x="1423161" y="3278797"/>
                    </a:moveTo>
                    <a:cubicBezTo>
                      <a:pt x="1420721" y="3278797"/>
                      <a:pt x="1418347" y="3278204"/>
                      <a:pt x="1416170" y="3276951"/>
                    </a:cubicBezTo>
                    <a:lnTo>
                      <a:pt x="11937" y="2465421"/>
                    </a:lnTo>
                    <a:cubicBezTo>
                      <a:pt x="7584" y="2462915"/>
                      <a:pt x="4946" y="2458364"/>
                      <a:pt x="4946" y="2453352"/>
                    </a:cubicBezTo>
                    <a:lnTo>
                      <a:pt x="4946" y="830425"/>
                    </a:lnTo>
                    <a:cubicBezTo>
                      <a:pt x="4946" y="825412"/>
                      <a:pt x="7584" y="820796"/>
                      <a:pt x="11937" y="818290"/>
                    </a:cubicBezTo>
                    <a:lnTo>
                      <a:pt x="1416170" y="6826"/>
                    </a:lnTo>
                    <a:cubicBezTo>
                      <a:pt x="1420523" y="4320"/>
                      <a:pt x="1425799" y="4320"/>
                      <a:pt x="1430152" y="6826"/>
                    </a:cubicBezTo>
                    <a:lnTo>
                      <a:pt x="2835638" y="818290"/>
                    </a:lnTo>
                    <a:cubicBezTo>
                      <a:pt x="2839991" y="820796"/>
                      <a:pt x="2842629" y="825412"/>
                      <a:pt x="2842629" y="830425"/>
                    </a:cubicBezTo>
                    <a:lnTo>
                      <a:pt x="2842629" y="2453352"/>
                    </a:lnTo>
                    <a:cubicBezTo>
                      <a:pt x="2842629" y="2458364"/>
                      <a:pt x="2839991" y="2462981"/>
                      <a:pt x="2835638" y="2465487"/>
                    </a:cubicBezTo>
                    <a:lnTo>
                      <a:pt x="1430152" y="3276885"/>
                    </a:lnTo>
                    <a:cubicBezTo>
                      <a:pt x="1427976" y="3278138"/>
                      <a:pt x="1425601" y="3278797"/>
                      <a:pt x="1423161" y="3278797"/>
                    </a:cubicBezTo>
                    <a:close/>
                    <a:moveTo>
                      <a:pt x="32910" y="2445240"/>
                    </a:moveTo>
                    <a:lnTo>
                      <a:pt x="1423161" y="3248592"/>
                    </a:lnTo>
                    <a:lnTo>
                      <a:pt x="2814666" y="2445240"/>
                    </a:lnTo>
                    <a:lnTo>
                      <a:pt x="2814666" y="838471"/>
                    </a:lnTo>
                    <a:lnTo>
                      <a:pt x="1423161" y="35119"/>
                    </a:lnTo>
                    <a:lnTo>
                      <a:pt x="32910" y="838471"/>
                    </a:lnTo>
                    <a:lnTo>
                      <a:pt x="32910" y="2445240"/>
                    </a:lnTo>
                    <a:close/>
                  </a:path>
                </a:pathLst>
              </a:custGeom>
              <a:solidFill>
                <a:schemeClr val="bg1">
                  <a:lumMod val="75000"/>
                </a:schemeClr>
              </a:solid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nvGrpSpPr>
              <p:cNvPr id="164" name="组合 52">
                <a:extLst>
                  <a:ext uri="{FF2B5EF4-FFF2-40B4-BE49-F238E27FC236}">
                    <a16:creationId xmlns:a16="http://schemas.microsoft.com/office/drawing/2014/main" id="{27E3DEEF-252D-2D43-8183-8CB49DE78C3C}"/>
                  </a:ext>
                </a:extLst>
              </p:cNvPr>
              <p:cNvGrpSpPr/>
              <p:nvPr/>
            </p:nvGrpSpPr>
            <p:grpSpPr>
              <a:xfrm rot="10800000">
                <a:off x="11892372" y="4601555"/>
                <a:ext cx="1275290" cy="1106092"/>
                <a:chOff x="6611931" y="3652437"/>
                <a:chExt cx="1275290" cy="1106092"/>
              </a:xfrm>
              <a:solidFill>
                <a:schemeClr val="bg1">
                  <a:alpha val="11000"/>
                </a:schemeClr>
              </a:solidFill>
            </p:grpSpPr>
            <p:sp>
              <p:nvSpPr>
                <p:cNvPr id="171" name="任意多边形: 形状 59">
                  <a:extLst>
                    <a:ext uri="{FF2B5EF4-FFF2-40B4-BE49-F238E27FC236}">
                      <a16:creationId xmlns:a16="http://schemas.microsoft.com/office/drawing/2014/main" id="{3C6EA243-C6D2-A74A-824A-7D2F3B0F664A}"/>
                    </a:ext>
                  </a:extLst>
                </p:cNvPr>
                <p:cNvSpPr/>
                <p:nvPr/>
              </p:nvSpPr>
              <p:spPr>
                <a:xfrm>
                  <a:off x="6611931" y="3653398"/>
                  <a:ext cx="645994" cy="379299"/>
                </a:xfrm>
                <a:custGeom>
                  <a:avLst/>
                  <a:gdLst>
                    <a:gd name="connsiteX0" fmla="*/ 1423076 w 1437736"/>
                    <a:gd name="connsiteY0" fmla="*/ 844388 h 844175"/>
                    <a:gd name="connsiteX1" fmla="*/ 1416085 w 1437736"/>
                    <a:gd name="connsiteY1" fmla="*/ 842542 h 844175"/>
                    <a:gd name="connsiteX2" fmla="*/ 11918 w 1437736"/>
                    <a:gd name="connsiteY2" fmla="*/ 31078 h 844175"/>
                    <a:gd name="connsiteX3" fmla="*/ 6840 w 1437736"/>
                    <a:gd name="connsiteY3" fmla="*/ 11952 h 844175"/>
                    <a:gd name="connsiteX4" fmla="*/ 25965 w 1437736"/>
                    <a:gd name="connsiteY4" fmla="*/ 6808 h 844175"/>
                    <a:gd name="connsiteX5" fmla="*/ 1430133 w 1437736"/>
                    <a:gd name="connsiteY5" fmla="*/ 818272 h 844175"/>
                    <a:gd name="connsiteX6" fmla="*/ 1435211 w 1437736"/>
                    <a:gd name="connsiteY6" fmla="*/ 837397 h 844175"/>
                    <a:gd name="connsiteX7" fmla="*/ 1423076 w 1437736"/>
                    <a:gd name="connsiteY7" fmla="*/ 84438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423076" y="844388"/>
                      </a:moveTo>
                      <a:cubicBezTo>
                        <a:pt x="1420702" y="844388"/>
                        <a:pt x="1418327" y="843795"/>
                        <a:pt x="1416085" y="842542"/>
                      </a:cubicBezTo>
                      <a:lnTo>
                        <a:pt x="11918" y="31078"/>
                      </a:lnTo>
                      <a:cubicBezTo>
                        <a:pt x="5257" y="27253"/>
                        <a:pt x="2948" y="18679"/>
                        <a:pt x="6840" y="11952"/>
                      </a:cubicBezTo>
                      <a:cubicBezTo>
                        <a:pt x="10665" y="5225"/>
                        <a:pt x="19238" y="2983"/>
                        <a:pt x="25965" y="6808"/>
                      </a:cubicBezTo>
                      <a:lnTo>
                        <a:pt x="1430133" y="818272"/>
                      </a:lnTo>
                      <a:cubicBezTo>
                        <a:pt x="1436794" y="822163"/>
                        <a:pt x="1439102" y="830670"/>
                        <a:pt x="1435211" y="837397"/>
                      </a:cubicBezTo>
                      <a:cubicBezTo>
                        <a:pt x="1432573" y="841882"/>
                        <a:pt x="1427890" y="844388"/>
                        <a:pt x="1423076" y="84438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72" name="任意多边形: 形状 60">
                  <a:extLst>
                    <a:ext uri="{FF2B5EF4-FFF2-40B4-BE49-F238E27FC236}">
                      <a16:creationId xmlns:a16="http://schemas.microsoft.com/office/drawing/2014/main" id="{AC54B93D-2A8F-E741-8368-629CDF5F2290}"/>
                    </a:ext>
                  </a:extLst>
                </p:cNvPr>
                <p:cNvSpPr/>
                <p:nvPr/>
              </p:nvSpPr>
              <p:spPr>
                <a:xfrm>
                  <a:off x="7241227" y="3652437"/>
                  <a:ext cx="645994" cy="379299"/>
                </a:xfrm>
                <a:custGeom>
                  <a:avLst/>
                  <a:gdLst>
                    <a:gd name="connsiteX0" fmla="*/ 18943 w 1437736"/>
                    <a:gd name="connsiteY0" fmla="*/ 844418 h 844175"/>
                    <a:gd name="connsiteX1" fmla="*/ 6808 w 1437736"/>
                    <a:gd name="connsiteY1" fmla="*/ 837427 h 844175"/>
                    <a:gd name="connsiteX2" fmla="*/ 11952 w 1437736"/>
                    <a:gd name="connsiteY2" fmla="*/ 818301 h 844175"/>
                    <a:gd name="connsiteX3" fmla="*/ 1417372 w 1437736"/>
                    <a:gd name="connsiteY3" fmla="*/ 6837 h 844175"/>
                    <a:gd name="connsiteX4" fmla="*/ 1436498 w 1437736"/>
                    <a:gd name="connsiteY4" fmla="*/ 11981 h 844175"/>
                    <a:gd name="connsiteX5" fmla="*/ 1431354 w 1437736"/>
                    <a:gd name="connsiteY5" fmla="*/ 31107 h 844175"/>
                    <a:gd name="connsiteX6" fmla="*/ 25868 w 1437736"/>
                    <a:gd name="connsiteY6" fmla="*/ 842571 h 844175"/>
                    <a:gd name="connsiteX7" fmla="*/ 18943 w 1437736"/>
                    <a:gd name="connsiteY7" fmla="*/ 844418 h 84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736" h="844175">
                      <a:moveTo>
                        <a:pt x="18943" y="844418"/>
                      </a:moveTo>
                      <a:cubicBezTo>
                        <a:pt x="14128" y="844418"/>
                        <a:pt x="9380" y="841911"/>
                        <a:pt x="6808" y="837427"/>
                      </a:cubicBezTo>
                      <a:cubicBezTo>
                        <a:pt x="2983" y="830766"/>
                        <a:pt x="5225" y="822192"/>
                        <a:pt x="11952" y="818301"/>
                      </a:cubicBezTo>
                      <a:lnTo>
                        <a:pt x="1417372" y="6837"/>
                      </a:lnTo>
                      <a:cubicBezTo>
                        <a:pt x="1424033" y="2946"/>
                        <a:pt x="1432607" y="5254"/>
                        <a:pt x="1436498" y="11981"/>
                      </a:cubicBezTo>
                      <a:cubicBezTo>
                        <a:pt x="1440323" y="18642"/>
                        <a:pt x="1438081" y="27216"/>
                        <a:pt x="1431354" y="31107"/>
                      </a:cubicBezTo>
                      <a:lnTo>
                        <a:pt x="25868" y="842571"/>
                      </a:lnTo>
                      <a:cubicBezTo>
                        <a:pt x="23691" y="843824"/>
                        <a:pt x="21251" y="844418"/>
                        <a:pt x="18943" y="844418"/>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sp>
              <p:nvSpPr>
                <p:cNvPr id="173" name="任意多边形: 形状 61">
                  <a:extLst>
                    <a:ext uri="{FF2B5EF4-FFF2-40B4-BE49-F238E27FC236}">
                      <a16:creationId xmlns:a16="http://schemas.microsoft.com/office/drawing/2014/main" id="{421E2D12-4518-8548-904A-DC148D375B5B}"/>
                    </a:ext>
                  </a:extLst>
                </p:cNvPr>
                <p:cNvSpPr/>
                <p:nvPr/>
              </p:nvSpPr>
              <p:spPr>
                <a:xfrm>
                  <a:off x="7240582" y="4014747"/>
                  <a:ext cx="14817" cy="743782"/>
                </a:xfrm>
                <a:custGeom>
                  <a:avLst/>
                  <a:gdLst>
                    <a:gd name="connsiteX0" fmla="*/ 18928 w 32975"/>
                    <a:gd name="connsiteY0" fmla="*/ 1655507 h 1655375"/>
                    <a:gd name="connsiteX1" fmla="*/ 4946 w 32975"/>
                    <a:gd name="connsiteY1" fmla="*/ 1641526 h 1655375"/>
                    <a:gd name="connsiteX2" fmla="*/ 4946 w 32975"/>
                    <a:gd name="connsiteY2" fmla="*/ 18928 h 1655375"/>
                    <a:gd name="connsiteX3" fmla="*/ 18928 w 32975"/>
                    <a:gd name="connsiteY3" fmla="*/ 4946 h 1655375"/>
                    <a:gd name="connsiteX4" fmla="*/ 32910 w 32975"/>
                    <a:gd name="connsiteY4" fmla="*/ 18928 h 1655375"/>
                    <a:gd name="connsiteX5" fmla="*/ 32910 w 32975"/>
                    <a:gd name="connsiteY5" fmla="*/ 1641526 h 1655375"/>
                    <a:gd name="connsiteX6" fmla="*/ 18928 w 32975"/>
                    <a:gd name="connsiteY6" fmla="*/ 1655507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5" h="1655375">
                      <a:moveTo>
                        <a:pt x="18928" y="1655507"/>
                      </a:moveTo>
                      <a:cubicBezTo>
                        <a:pt x="11212" y="1655507"/>
                        <a:pt x="4946" y="1649242"/>
                        <a:pt x="4946" y="1641526"/>
                      </a:cubicBezTo>
                      <a:lnTo>
                        <a:pt x="4946" y="18928"/>
                      </a:lnTo>
                      <a:cubicBezTo>
                        <a:pt x="4946" y="11212"/>
                        <a:pt x="11212" y="4946"/>
                        <a:pt x="18928" y="4946"/>
                      </a:cubicBezTo>
                      <a:cubicBezTo>
                        <a:pt x="26644" y="4946"/>
                        <a:pt x="32910" y="11212"/>
                        <a:pt x="32910" y="18928"/>
                      </a:cubicBezTo>
                      <a:lnTo>
                        <a:pt x="32910" y="1641526"/>
                      </a:lnTo>
                      <a:cubicBezTo>
                        <a:pt x="32910" y="1649308"/>
                        <a:pt x="26644" y="1655507"/>
                        <a:pt x="18928" y="1655507"/>
                      </a:cubicBezTo>
                      <a:close/>
                    </a:path>
                  </a:pathLst>
                </a:custGeom>
                <a:grpFill/>
                <a:ln w="9525" cap="flat">
                  <a:noFill/>
                  <a:prstDash val="solid"/>
                  <a:miter/>
                </a:ln>
              </p:spPr>
              <p:txBody>
                <a:bodyPr rtlCol="0" anchor="ctr"/>
                <a:lstStyle/>
                <a:p>
                  <a:endParaRPr lang="zh-CN" altLang="en-US" sz="1200" dirty="0">
                    <a:latin typeface="PingFang SC" panose="020B0400000000000000" pitchFamily="34" charset="-122"/>
                    <a:ea typeface="PingFang SC" panose="020B0400000000000000" pitchFamily="34" charset="-122"/>
                  </a:endParaRPr>
                </a:p>
              </p:txBody>
            </p:sp>
          </p:grpSp>
          <p:cxnSp>
            <p:nvCxnSpPr>
              <p:cNvPr id="165" name="直接连接符 53">
                <a:extLst>
                  <a:ext uri="{FF2B5EF4-FFF2-40B4-BE49-F238E27FC236}">
                    <a16:creationId xmlns:a16="http://schemas.microsoft.com/office/drawing/2014/main" id="{F90F48C2-A0C3-DF4E-BA36-24A9028B5220}"/>
                  </a:ext>
                </a:extLst>
              </p:cNvPr>
              <p:cNvCxnSpPr>
                <a:stCxn id="167" idx="19"/>
              </p:cNvCxnSpPr>
              <p:nvPr/>
            </p:nvCxnSpPr>
            <p:spPr>
              <a:xfrm>
                <a:off x="11906644" y="4978291"/>
                <a:ext cx="125681" cy="57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54">
                <a:extLst>
                  <a:ext uri="{FF2B5EF4-FFF2-40B4-BE49-F238E27FC236}">
                    <a16:creationId xmlns:a16="http://schemas.microsoft.com/office/drawing/2014/main" id="{26586463-1EDE-944A-A928-09BD905B9689}"/>
                  </a:ext>
                </a:extLst>
              </p:cNvPr>
              <p:cNvCxnSpPr>
                <a:endCxn id="167" idx="17"/>
              </p:cNvCxnSpPr>
              <p:nvPr/>
            </p:nvCxnSpPr>
            <p:spPr>
              <a:xfrm flipV="1">
                <a:off x="13018031" y="4978291"/>
                <a:ext cx="138493" cy="64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55">
                <a:extLst>
                  <a:ext uri="{FF2B5EF4-FFF2-40B4-BE49-F238E27FC236}">
                    <a16:creationId xmlns:a16="http://schemas.microsoft.com/office/drawing/2014/main" id="{DE178CB8-885D-2548-823E-B35D26BBFDD8}"/>
                  </a:ext>
                </a:extLst>
              </p:cNvPr>
              <p:cNvCxnSpPr>
                <a:endCxn id="167" idx="15"/>
              </p:cNvCxnSpPr>
              <p:nvPr/>
            </p:nvCxnSpPr>
            <p:spPr>
              <a:xfrm>
                <a:off x="12531104" y="5900722"/>
                <a:ext cx="198" cy="1604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56">
                <a:extLst>
                  <a:ext uri="{FF2B5EF4-FFF2-40B4-BE49-F238E27FC236}">
                    <a16:creationId xmlns:a16="http://schemas.microsoft.com/office/drawing/2014/main" id="{BF4B3FAC-9016-4D4F-BB38-FDAC9C2DADF7}"/>
                  </a:ext>
                </a:extLst>
              </p:cNvPr>
              <p:cNvCxnSpPr/>
              <p:nvPr/>
            </p:nvCxnSpPr>
            <p:spPr>
              <a:xfrm>
                <a:off x="1216894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69" name="直接连接符 57">
                <a:extLst>
                  <a:ext uri="{FF2B5EF4-FFF2-40B4-BE49-F238E27FC236}">
                    <a16:creationId xmlns:a16="http://schemas.microsoft.com/office/drawing/2014/main" id="{538F1738-2B60-BF48-903B-B0D1BDB0A5B8}"/>
                  </a:ext>
                </a:extLst>
              </p:cNvPr>
              <p:cNvCxnSpPr/>
              <p:nvPr/>
            </p:nvCxnSpPr>
            <p:spPr>
              <a:xfrm flipH="1">
                <a:off x="12815978" y="5103310"/>
                <a:ext cx="65326" cy="37752"/>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cxnSp>
            <p:nvCxnSpPr>
              <p:cNvPr id="170" name="直接连接符 58">
                <a:extLst>
                  <a:ext uri="{FF2B5EF4-FFF2-40B4-BE49-F238E27FC236}">
                    <a16:creationId xmlns:a16="http://schemas.microsoft.com/office/drawing/2014/main" id="{77BD6B37-E947-9D4A-B770-EF8E7D63B368}"/>
                  </a:ext>
                </a:extLst>
              </p:cNvPr>
              <p:cNvCxnSpPr/>
              <p:nvPr/>
            </p:nvCxnSpPr>
            <p:spPr>
              <a:xfrm>
                <a:off x="12531408" y="5666919"/>
                <a:ext cx="0" cy="81821"/>
              </a:xfrm>
              <a:prstGeom prst="line">
                <a:avLst/>
              </a:prstGeom>
              <a:ln w="12700">
                <a:solidFill>
                  <a:srgbClr val="EA7016"/>
                </a:solidFill>
              </a:ln>
            </p:spPr>
            <p:style>
              <a:lnRef idx="1">
                <a:schemeClr val="accent1"/>
              </a:lnRef>
              <a:fillRef idx="0">
                <a:schemeClr val="accent1"/>
              </a:fillRef>
              <a:effectRef idx="0">
                <a:schemeClr val="accent1"/>
              </a:effectRef>
              <a:fontRef idx="minor">
                <a:schemeClr val="tx1"/>
              </a:fontRef>
            </p:style>
          </p:cxnSp>
        </p:grpSp>
        <p:sp>
          <p:nvSpPr>
            <p:cNvPr id="161" name="六边形 100">
              <a:extLst>
                <a:ext uri="{FF2B5EF4-FFF2-40B4-BE49-F238E27FC236}">
                  <a16:creationId xmlns:a16="http://schemas.microsoft.com/office/drawing/2014/main" id="{DE00B7D9-51EF-D140-9D1D-EACC1B647903}"/>
                </a:ext>
              </a:extLst>
            </p:cNvPr>
            <p:cNvSpPr/>
            <p:nvPr/>
          </p:nvSpPr>
          <p:spPr>
            <a:xfrm rot="16200000" flipH="1">
              <a:off x="9697940" y="1995232"/>
              <a:ext cx="292367" cy="990625"/>
            </a:xfrm>
            <a:custGeom>
              <a:avLst/>
              <a:gdLst>
                <a:gd name="connsiteX0" fmla="*/ 0 w 2957160"/>
                <a:gd name="connsiteY0" fmla="*/ 1274638 h 2549275"/>
                <a:gd name="connsiteX1" fmla="*/ 720655 w 2957160"/>
                <a:gd name="connsiteY1" fmla="*/ 1 h 2549275"/>
                <a:gd name="connsiteX2" fmla="*/ 2236505 w 2957160"/>
                <a:gd name="connsiteY2" fmla="*/ 1 h 2549275"/>
                <a:gd name="connsiteX3" fmla="*/ 2957160 w 2957160"/>
                <a:gd name="connsiteY3" fmla="*/ 1274638 h 2549275"/>
                <a:gd name="connsiteX4" fmla="*/ 2236505 w 2957160"/>
                <a:gd name="connsiteY4" fmla="*/ 2549274 h 2549275"/>
                <a:gd name="connsiteX5" fmla="*/ 720655 w 2957160"/>
                <a:gd name="connsiteY5" fmla="*/ 2549274 h 2549275"/>
                <a:gd name="connsiteX6" fmla="*/ 0 w 2957160"/>
                <a:gd name="connsiteY6" fmla="*/ 1274638 h 2549275"/>
                <a:gd name="connsiteX0-1" fmla="*/ 0 w 2957160"/>
                <a:gd name="connsiteY0-2" fmla="*/ 1274637 h 2576979"/>
                <a:gd name="connsiteX1-3" fmla="*/ 720655 w 2957160"/>
                <a:gd name="connsiteY1-4" fmla="*/ 0 h 2576979"/>
                <a:gd name="connsiteX2-5" fmla="*/ 2236505 w 2957160"/>
                <a:gd name="connsiteY2-6" fmla="*/ 0 h 2576979"/>
                <a:gd name="connsiteX3-7" fmla="*/ 2957160 w 2957160"/>
                <a:gd name="connsiteY3-8" fmla="*/ 1274637 h 2576979"/>
                <a:gd name="connsiteX4-9" fmla="*/ 2186521 w 2957160"/>
                <a:gd name="connsiteY4-10" fmla="*/ 2576979 h 2576979"/>
                <a:gd name="connsiteX5-11" fmla="*/ 720655 w 2957160"/>
                <a:gd name="connsiteY5-12" fmla="*/ 2549273 h 2576979"/>
                <a:gd name="connsiteX6-13" fmla="*/ 0 w 2957160"/>
                <a:gd name="connsiteY6-14" fmla="*/ 1274637 h 2576979"/>
                <a:gd name="connsiteX0-15" fmla="*/ 0 w 2957160"/>
                <a:gd name="connsiteY0-16" fmla="*/ 1283873 h 2586215"/>
                <a:gd name="connsiteX1-17" fmla="*/ 737316 w 2957160"/>
                <a:gd name="connsiteY1-18" fmla="*/ 0 h 2586215"/>
                <a:gd name="connsiteX2-19" fmla="*/ 2236505 w 2957160"/>
                <a:gd name="connsiteY2-20" fmla="*/ 9236 h 2586215"/>
                <a:gd name="connsiteX3-21" fmla="*/ 2957160 w 2957160"/>
                <a:gd name="connsiteY3-22" fmla="*/ 1283873 h 2586215"/>
                <a:gd name="connsiteX4-23" fmla="*/ 2186521 w 2957160"/>
                <a:gd name="connsiteY4-24" fmla="*/ 2586215 h 2586215"/>
                <a:gd name="connsiteX5-25" fmla="*/ 720655 w 2957160"/>
                <a:gd name="connsiteY5-26" fmla="*/ 2558509 h 2586215"/>
                <a:gd name="connsiteX6-27" fmla="*/ 0 w 2957160"/>
                <a:gd name="connsiteY6-28" fmla="*/ 1283873 h 2586215"/>
                <a:gd name="connsiteX0-29" fmla="*/ 0 w 2957160"/>
                <a:gd name="connsiteY0-30" fmla="*/ 1283873 h 2586215"/>
                <a:gd name="connsiteX1-31" fmla="*/ 737316 w 2957160"/>
                <a:gd name="connsiteY1-32" fmla="*/ 0 h 2586215"/>
                <a:gd name="connsiteX2-33" fmla="*/ 2248050 w 2957160"/>
                <a:gd name="connsiteY2-34" fmla="*/ 30063 h 2586215"/>
                <a:gd name="connsiteX3-35" fmla="*/ 2957160 w 2957160"/>
                <a:gd name="connsiteY3-36" fmla="*/ 1283873 h 2586215"/>
                <a:gd name="connsiteX4-37" fmla="*/ 2186521 w 2957160"/>
                <a:gd name="connsiteY4-38" fmla="*/ 2586215 h 2586215"/>
                <a:gd name="connsiteX5-39" fmla="*/ 720655 w 2957160"/>
                <a:gd name="connsiteY5-40" fmla="*/ 2558509 h 2586215"/>
                <a:gd name="connsiteX6-41" fmla="*/ 0 w 2957160"/>
                <a:gd name="connsiteY6-42" fmla="*/ 1283873 h 2586215"/>
                <a:gd name="connsiteX0-43" fmla="*/ 0 w 2957113"/>
                <a:gd name="connsiteY0-44" fmla="*/ 1283873 h 2586215"/>
                <a:gd name="connsiteX1-45" fmla="*/ 737316 w 2957113"/>
                <a:gd name="connsiteY1-46" fmla="*/ 0 h 2586215"/>
                <a:gd name="connsiteX2-47" fmla="*/ 2248050 w 2957113"/>
                <a:gd name="connsiteY2-48" fmla="*/ 30063 h 2586215"/>
                <a:gd name="connsiteX3-49" fmla="*/ 2957113 w 2957113"/>
                <a:gd name="connsiteY3-50" fmla="*/ 1332905 h 2586215"/>
                <a:gd name="connsiteX4-51" fmla="*/ 2186521 w 2957113"/>
                <a:gd name="connsiteY4-52" fmla="*/ 2586215 h 2586215"/>
                <a:gd name="connsiteX5-53" fmla="*/ 720655 w 2957113"/>
                <a:gd name="connsiteY5-54" fmla="*/ 2558509 h 2586215"/>
                <a:gd name="connsiteX6-55" fmla="*/ 0 w 2957113"/>
                <a:gd name="connsiteY6-56" fmla="*/ 1283873 h 2586215"/>
                <a:gd name="connsiteX0-57" fmla="*/ 0 w 2940928"/>
                <a:gd name="connsiteY0-58" fmla="*/ 1283873 h 2586215"/>
                <a:gd name="connsiteX1-59" fmla="*/ 737316 w 2940928"/>
                <a:gd name="connsiteY1-60" fmla="*/ 0 h 2586215"/>
                <a:gd name="connsiteX2-61" fmla="*/ 2248050 w 2940928"/>
                <a:gd name="connsiteY2-62" fmla="*/ 30063 h 2586215"/>
                <a:gd name="connsiteX3-63" fmla="*/ 2940928 w 2940928"/>
                <a:gd name="connsiteY3-64" fmla="*/ 1328264 h 2586215"/>
                <a:gd name="connsiteX4-65" fmla="*/ 2186521 w 2940928"/>
                <a:gd name="connsiteY4-66" fmla="*/ 2586215 h 2586215"/>
                <a:gd name="connsiteX5-67" fmla="*/ 720655 w 2940928"/>
                <a:gd name="connsiteY5-68" fmla="*/ 2558509 h 2586215"/>
                <a:gd name="connsiteX6-69" fmla="*/ 0 w 2940928"/>
                <a:gd name="connsiteY6-70" fmla="*/ 1283873 h 2586215"/>
                <a:gd name="connsiteX0-71" fmla="*/ 737316 w 2940928"/>
                <a:gd name="connsiteY0-72" fmla="*/ 0 h 2586215"/>
                <a:gd name="connsiteX1-73" fmla="*/ 2248050 w 2940928"/>
                <a:gd name="connsiteY1-74" fmla="*/ 30063 h 2586215"/>
                <a:gd name="connsiteX2-75" fmla="*/ 2940928 w 2940928"/>
                <a:gd name="connsiteY2-76" fmla="*/ 1328264 h 2586215"/>
                <a:gd name="connsiteX3-77" fmla="*/ 2186521 w 2940928"/>
                <a:gd name="connsiteY3-78" fmla="*/ 2586215 h 2586215"/>
                <a:gd name="connsiteX4-79" fmla="*/ 720655 w 2940928"/>
                <a:gd name="connsiteY4-80" fmla="*/ 2558509 h 2586215"/>
                <a:gd name="connsiteX5-81" fmla="*/ 0 w 2940928"/>
                <a:gd name="connsiteY5-82" fmla="*/ 1283873 h 2586215"/>
                <a:gd name="connsiteX6-83" fmla="*/ 896092 w 2940928"/>
                <a:gd name="connsiteY6-84" fmla="*/ 158776 h 2586215"/>
                <a:gd name="connsiteX0-85" fmla="*/ 737316 w 2940928"/>
                <a:gd name="connsiteY0-86" fmla="*/ 0 h 2586215"/>
                <a:gd name="connsiteX1-87" fmla="*/ 2248050 w 2940928"/>
                <a:gd name="connsiteY1-88" fmla="*/ 30063 h 2586215"/>
                <a:gd name="connsiteX2-89" fmla="*/ 2940928 w 2940928"/>
                <a:gd name="connsiteY2-90" fmla="*/ 1328264 h 2586215"/>
                <a:gd name="connsiteX3-91" fmla="*/ 2186521 w 2940928"/>
                <a:gd name="connsiteY3-92" fmla="*/ 2586215 h 2586215"/>
                <a:gd name="connsiteX4-93" fmla="*/ 720655 w 2940928"/>
                <a:gd name="connsiteY4-94" fmla="*/ 2558509 h 2586215"/>
                <a:gd name="connsiteX5-95" fmla="*/ 0 w 2940928"/>
                <a:gd name="connsiteY5-96" fmla="*/ 1283873 h 2586215"/>
                <a:gd name="connsiteX0-97" fmla="*/ 16660 w 2220272"/>
                <a:gd name="connsiteY0-98" fmla="*/ 0 h 2586215"/>
                <a:gd name="connsiteX1-99" fmla="*/ 1527394 w 2220272"/>
                <a:gd name="connsiteY1-100" fmla="*/ 30063 h 2586215"/>
                <a:gd name="connsiteX2-101" fmla="*/ 2220272 w 2220272"/>
                <a:gd name="connsiteY2-102" fmla="*/ 1328264 h 2586215"/>
                <a:gd name="connsiteX3-103" fmla="*/ 1465865 w 2220272"/>
                <a:gd name="connsiteY3-104" fmla="*/ 2586215 h 2586215"/>
                <a:gd name="connsiteX4-105" fmla="*/ -1 w 2220272"/>
                <a:gd name="connsiteY4-106" fmla="*/ 2558509 h 2586215"/>
                <a:gd name="connsiteX0-107" fmla="*/ 1527396 w 2220274"/>
                <a:gd name="connsiteY0-108" fmla="*/ 1 h 2556153"/>
                <a:gd name="connsiteX1-109" fmla="*/ 2220274 w 2220274"/>
                <a:gd name="connsiteY1-110" fmla="*/ 1298202 h 2556153"/>
                <a:gd name="connsiteX2-111" fmla="*/ 1465867 w 2220274"/>
                <a:gd name="connsiteY2-112" fmla="*/ 2556153 h 2556153"/>
                <a:gd name="connsiteX3-113" fmla="*/ 1 w 2220274"/>
                <a:gd name="connsiteY3-114" fmla="*/ 2528447 h 2556153"/>
                <a:gd name="connsiteX0-115" fmla="*/ 61528 w 754406"/>
                <a:gd name="connsiteY0-116" fmla="*/ -1 h 2556151"/>
                <a:gd name="connsiteX1-117" fmla="*/ 754406 w 754406"/>
                <a:gd name="connsiteY1-118" fmla="*/ 1298200 h 2556151"/>
                <a:gd name="connsiteX2-119" fmla="*/ -1 w 754406"/>
                <a:gd name="connsiteY2-120" fmla="*/ 2556151 h 2556151"/>
              </a:gdLst>
              <a:ahLst/>
              <a:cxnLst>
                <a:cxn ang="0">
                  <a:pos x="connsiteX0-1" y="connsiteY0-2"/>
                </a:cxn>
                <a:cxn ang="0">
                  <a:pos x="connsiteX1-3" y="connsiteY1-4"/>
                </a:cxn>
                <a:cxn ang="0">
                  <a:pos x="connsiteX2-5" y="connsiteY2-6"/>
                </a:cxn>
              </a:cxnLst>
              <a:rect l="l" t="t" r="r" b="b"/>
              <a:pathLst>
                <a:path w="754406" h="2556151">
                  <a:moveTo>
                    <a:pt x="61528" y="-1"/>
                  </a:moveTo>
                  <a:lnTo>
                    <a:pt x="754406" y="1298200"/>
                  </a:lnTo>
                  <a:lnTo>
                    <a:pt x="-1" y="2556151"/>
                  </a:lnTo>
                </a:path>
              </a:pathLst>
            </a:custGeom>
            <a:noFill/>
            <a:ln w="9525">
              <a:gradFill>
                <a:gsLst>
                  <a:gs pos="46000">
                    <a:srgbClr val="EA7016"/>
                  </a:gs>
                  <a:gs pos="0">
                    <a:srgbClr val="EA7016">
                      <a:alpha val="0"/>
                    </a:srgbClr>
                  </a:gs>
                  <a:gs pos="100000">
                    <a:srgbClr val="EA7016">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PingFang SC" panose="020B0400000000000000" pitchFamily="34" charset="-122"/>
                <a:ea typeface="PingFang SC" panose="020B0400000000000000" pitchFamily="34" charset="-122"/>
              </a:endParaRPr>
            </a:p>
          </p:txBody>
        </p:sp>
        <p:pic>
          <p:nvPicPr>
            <p:cNvPr id="162" name="图片 161">
              <a:extLst>
                <a:ext uri="{FF2B5EF4-FFF2-40B4-BE49-F238E27FC236}">
                  <a16:creationId xmlns:a16="http://schemas.microsoft.com/office/drawing/2014/main" id="{0907D74D-0EE3-8E40-9BD8-A3732653F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513" y="1911603"/>
              <a:ext cx="426563" cy="306880"/>
            </a:xfrm>
            <a:prstGeom prst="rect">
              <a:avLst/>
            </a:prstGeom>
          </p:spPr>
        </p:pic>
      </p:grpSp>
      <p:sp>
        <p:nvSpPr>
          <p:cNvPr id="94" name="标题 1">
            <a:extLst>
              <a:ext uri="{FF2B5EF4-FFF2-40B4-BE49-F238E27FC236}">
                <a16:creationId xmlns:a16="http://schemas.microsoft.com/office/drawing/2014/main" id="{6F8DF0B7-BC27-624B-BC9B-51898AFB2599}"/>
              </a:ext>
            </a:extLst>
          </p:cNvPr>
          <p:cNvSpPr txBox="1">
            <a:spLocks/>
          </p:cNvSpPr>
          <p:nvPr/>
        </p:nvSpPr>
        <p:spPr>
          <a:xfrm>
            <a:off x="269644" y="1252304"/>
            <a:ext cx="6677055" cy="606158"/>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3800" b="0" i="0" kern="1200">
                <a:solidFill>
                  <a:schemeClr val="bg1"/>
                </a:solidFill>
                <a:latin typeface="Alibaba PuHuiTi Medium" pitchFamily="18" charset="-122"/>
                <a:ea typeface="Alibaba PuHuiTi Medium" pitchFamily="18" charset="-122"/>
                <a:cs typeface="Alibaba PuHuiTi Medium" pitchFamily="18" charset="-122"/>
              </a:defRPr>
            </a:lvl1pPr>
          </a:lstStyle>
          <a:p>
            <a:endParaRPr kumimoji="1" lang="zh-CN" altLang="en-US" sz="2850" dirty="0">
              <a:latin typeface="PingFang SC" panose="020B0400000000000000" pitchFamily="34" charset="-122"/>
              <a:ea typeface="PingFang SC" panose="020B0400000000000000" pitchFamily="34" charset="-122"/>
            </a:endParaRPr>
          </a:p>
        </p:txBody>
      </p:sp>
      <p:sp>
        <p:nvSpPr>
          <p:cNvPr id="2" name="标题 1">
            <a:extLst>
              <a:ext uri="{FF2B5EF4-FFF2-40B4-BE49-F238E27FC236}">
                <a16:creationId xmlns:a16="http://schemas.microsoft.com/office/drawing/2014/main" id="{644DC310-958A-4314-8D1B-E11D611D1900}"/>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zh-CN" altLang="en-US" sz="2400" dirty="0">
                <a:solidFill>
                  <a:schemeClr val="bg1"/>
                </a:solidFill>
              </a:rPr>
              <a:t>数据湖支撑</a:t>
            </a:r>
            <a:r>
              <a:rPr lang="en-US" altLang="zh-CN" sz="2400" dirty="0">
                <a:solidFill>
                  <a:schemeClr val="bg1"/>
                </a:solidFill>
              </a:rPr>
              <a:t>T3</a:t>
            </a:r>
            <a:r>
              <a:rPr lang="zh-CN" altLang="en-US" sz="2400" dirty="0">
                <a:solidFill>
                  <a:schemeClr val="bg1"/>
                </a:solidFill>
              </a:rPr>
              <a:t>智慧出行</a:t>
            </a:r>
          </a:p>
        </p:txBody>
      </p:sp>
    </p:spTree>
    <p:extLst>
      <p:ext uri="{BB962C8B-B14F-4D97-AF65-F5344CB8AC3E}">
        <p14:creationId xmlns:p14="http://schemas.microsoft.com/office/powerpoint/2010/main" val="124924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fill="hold"/>
                                        <p:tgtEl>
                                          <p:spTgt spid="149"/>
                                        </p:tgtEl>
                                        <p:attrNameLst>
                                          <p:attrName>ppt_x</p:attrName>
                                        </p:attrNameLst>
                                      </p:cBhvr>
                                      <p:tavLst>
                                        <p:tav tm="0">
                                          <p:val>
                                            <p:strVal val="#ppt_x"/>
                                          </p:val>
                                        </p:tav>
                                        <p:tav tm="100000">
                                          <p:val>
                                            <p:strVal val="#ppt_x"/>
                                          </p:val>
                                        </p:tav>
                                      </p:tavLst>
                                    </p:anim>
                                    <p:anim calcmode="lin" valueType="num">
                                      <p:cBhvr additive="base">
                                        <p:cTn id="12" dur="500" fill="hold"/>
                                        <p:tgtEl>
                                          <p:spTgt spid="1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anim calcmode="lin" valueType="num">
                                      <p:cBhvr additive="base">
                                        <p:cTn id="15" dur="500" fill="hold"/>
                                        <p:tgtEl>
                                          <p:spTgt spid="150"/>
                                        </p:tgtEl>
                                        <p:attrNameLst>
                                          <p:attrName>ppt_x</p:attrName>
                                        </p:attrNameLst>
                                      </p:cBhvr>
                                      <p:tavLst>
                                        <p:tav tm="0">
                                          <p:val>
                                            <p:strVal val="#ppt_x"/>
                                          </p:val>
                                        </p:tav>
                                        <p:tav tm="100000">
                                          <p:val>
                                            <p:strVal val="#ppt_x"/>
                                          </p:val>
                                        </p:tav>
                                      </p:tavLst>
                                    </p:anim>
                                    <p:anim calcmode="lin" valueType="num">
                                      <p:cBhvr additive="base">
                                        <p:cTn id="16" dur="500" fill="hold"/>
                                        <p:tgtEl>
                                          <p:spTgt spid="1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anim calcmode="lin" valueType="num">
                                      <p:cBhvr additive="base">
                                        <p:cTn id="19" dur="500" fill="hold"/>
                                        <p:tgtEl>
                                          <p:spTgt spid="151"/>
                                        </p:tgtEl>
                                        <p:attrNameLst>
                                          <p:attrName>ppt_x</p:attrName>
                                        </p:attrNameLst>
                                      </p:cBhvr>
                                      <p:tavLst>
                                        <p:tav tm="0">
                                          <p:val>
                                            <p:strVal val="#ppt_x"/>
                                          </p:val>
                                        </p:tav>
                                        <p:tav tm="100000">
                                          <p:val>
                                            <p:strVal val="#ppt_x"/>
                                          </p:val>
                                        </p:tav>
                                      </p:tavLst>
                                    </p:anim>
                                    <p:anim calcmode="lin" valueType="num">
                                      <p:cBhvr additive="base">
                                        <p:cTn id="20" dur="500" fill="hold"/>
                                        <p:tgtEl>
                                          <p:spTgt spid="1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2"/>
                                        </p:tgtEl>
                                        <p:attrNameLst>
                                          <p:attrName>style.visibility</p:attrName>
                                        </p:attrNameLst>
                                      </p:cBhvr>
                                      <p:to>
                                        <p:strVal val="visible"/>
                                      </p:to>
                                    </p:set>
                                    <p:anim calcmode="lin" valueType="num">
                                      <p:cBhvr additive="base">
                                        <p:cTn id="23" dur="500" fill="hold"/>
                                        <p:tgtEl>
                                          <p:spTgt spid="152"/>
                                        </p:tgtEl>
                                        <p:attrNameLst>
                                          <p:attrName>ppt_x</p:attrName>
                                        </p:attrNameLst>
                                      </p:cBhvr>
                                      <p:tavLst>
                                        <p:tav tm="0">
                                          <p:val>
                                            <p:strVal val="#ppt_x"/>
                                          </p:val>
                                        </p:tav>
                                        <p:tav tm="100000">
                                          <p:val>
                                            <p:strVal val="#ppt_x"/>
                                          </p:val>
                                        </p:tav>
                                      </p:tavLst>
                                    </p:anim>
                                    <p:anim calcmode="lin" valueType="num">
                                      <p:cBhvr additive="base">
                                        <p:cTn id="24" dur="500" fill="hold"/>
                                        <p:tgtEl>
                                          <p:spTgt spid="1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anim calcmode="lin" valueType="num">
                                      <p:cBhvr additive="base">
                                        <p:cTn id="27" dur="500" fill="hold"/>
                                        <p:tgtEl>
                                          <p:spTgt spid="153"/>
                                        </p:tgtEl>
                                        <p:attrNameLst>
                                          <p:attrName>ppt_x</p:attrName>
                                        </p:attrNameLst>
                                      </p:cBhvr>
                                      <p:tavLst>
                                        <p:tav tm="0">
                                          <p:val>
                                            <p:strVal val="#ppt_x"/>
                                          </p:val>
                                        </p:tav>
                                        <p:tav tm="100000">
                                          <p:val>
                                            <p:strVal val="#ppt_x"/>
                                          </p:val>
                                        </p:tav>
                                      </p:tavLst>
                                    </p:anim>
                                    <p:anim calcmode="lin" valueType="num">
                                      <p:cBhvr additive="base">
                                        <p:cTn id="28" dur="500" fill="hold"/>
                                        <p:tgtEl>
                                          <p:spTgt spid="1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4"/>
                                        </p:tgtEl>
                                        <p:attrNameLst>
                                          <p:attrName>style.visibility</p:attrName>
                                        </p:attrNameLst>
                                      </p:cBhvr>
                                      <p:to>
                                        <p:strVal val="visible"/>
                                      </p:to>
                                    </p:set>
                                    <p:anim calcmode="lin" valueType="num">
                                      <p:cBhvr additive="base">
                                        <p:cTn id="31" dur="500" fill="hold"/>
                                        <p:tgtEl>
                                          <p:spTgt spid="154"/>
                                        </p:tgtEl>
                                        <p:attrNameLst>
                                          <p:attrName>ppt_x</p:attrName>
                                        </p:attrNameLst>
                                      </p:cBhvr>
                                      <p:tavLst>
                                        <p:tav tm="0">
                                          <p:val>
                                            <p:strVal val="#ppt_x"/>
                                          </p:val>
                                        </p:tav>
                                        <p:tav tm="100000">
                                          <p:val>
                                            <p:strVal val="#ppt_x"/>
                                          </p:val>
                                        </p:tav>
                                      </p:tavLst>
                                    </p:anim>
                                    <p:anim calcmode="lin" valueType="num">
                                      <p:cBhvr additive="base">
                                        <p:cTn id="32" dur="500" fill="hold"/>
                                        <p:tgtEl>
                                          <p:spTgt spid="1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anim calcmode="lin" valueType="num">
                                      <p:cBhvr additive="base">
                                        <p:cTn id="35" dur="500" fill="hold"/>
                                        <p:tgtEl>
                                          <p:spTgt spid="155"/>
                                        </p:tgtEl>
                                        <p:attrNameLst>
                                          <p:attrName>ppt_x</p:attrName>
                                        </p:attrNameLst>
                                      </p:cBhvr>
                                      <p:tavLst>
                                        <p:tav tm="0">
                                          <p:val>
                                            <p:strVal val="#ppt_x"/>
                                          </p:val>
                                        </p:tav>
                                        <p:tav tm="100000">
                                          <p:val>
                                            <p:strVal val="#ppt_x"/>
                                          </p:val>
                                        </p:tav>
                                      </p:tavLst>
                                    </p:anim>
                                    <p:anim calcmode="lin" valueType="num">
                                      <p:cBhvr additive="base">
                                        <p:cTn id="36" dur="500" fill="hold"/>
                                        <p:tgtEl>
                                          <p:spTgt spid="1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anim calcmode="lin" valueType="num">
                                      <p:cBhvr additive="base">
                                        <p:cTn id="39" dur="500" fill="hold"/>
                                        <p:tgtEl>
                                          <p:spTgt spid="156"/>
                                        </p:tgtEl>
                                        <p:attrNameLst>
                                          <p:attrName>ppt_x</p:attrName>
                                        </p:attrNameLst>
                                      </p:cBhvr>
                                      <p:tavLst>
                                        <p:tav tm="0">
                                          <p:val>
                                            <p:strVal val="#ppt_x"/>
                                          </p:val>
                                        </p:tav>
                                        <p:tav tm="100000">
                                          <p:val>
                                            <p:strVal val="#ppt_x"/>
                                          </p:val>
                                        </p:tav>
                                      </p:tavLst>
                                    </p:anim>
                                    <p:anim calcmode="lin" valueType="num">
                                      <p:cBhvr additive="base">
                                        <p:cTn id="40" dur="500" fill="hold"/>
                                        <p:tgtEl>
                                          <p:spTgt spid="1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7"/>
                                        </p:tgtEl>
                                        <p:attrNameLst>
                                          <p:attrName>style.visibility</p:attrName>
                                        </p:attrNameLst>
                                      </p:cBhvr>
                                      <p:to>
                                        <p:strVal val="visible"/>
                                      </p:to>
                                    </p:set>
                                    <p:anim calcmode="lin" valueType="num">
                                      <p:cBhvr additive="base">
                                        <p:cTn id="43" dur="500" fill="hold"/>
                                        <p:tgtEl>
                                          <p:spTgt spid="157"/>
                                        </p:tgtEl>
                                        <p:attrNameLst>
                                          <p:attrName>ppt_x</p:attrName>
                                        </p:attrNameLst>
                                      </p:cBhvr>
                                      <p:tavLst>
                                        <p:tav tm="0">
                                          <p:val>
                                            <p:strVal val="#ppt_x"/>
                                          </p:val>
                                        </p:tav>
                                        <p:tav tm="100000">
                                          <p:val>
                                            <p:strVal val="#ppt_x"/>
                                          </p:val>
                                        </p:tav>
                                      </p:tavLst>
                                    </p:anim>
                                    <p:anim calcmode="lin" valueType="num">
                                      <p:cBhvr additive="base">
                                        <p:cTn id="44"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49" grpId="0"/>
      <p:bldP spid="150" grpId="0"/>
      <p:bldP spid="151" grpId="0"/>
      <p:bldP spid="152" grpId="0"/>
      <p:bldP spid="153" grpId="0"/>
      <p:bldP spid="154" grpId="0"/>
      <p:bldP spid="155" grpId="0"/>
      <p:bldP spid="156" grpId="0"/>
      <p:bldP spid="1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ja-JP" altLang="en-US" sz="2400">
                <a:solidFill>
                  <a:schemeClr val="bg1"/>
                </a:solidFill>
              </a:rPr>
              <a:t>什么是数据湖？</a:t>
            </a:r>
          </a:p>
        </p:txBody>
      </p:sp>
      <p:sp>
        <p:nvSpPr>
          <p:cNvPr id="5" name="Rectangle 4">
            <a:extLst>
              <a:ext uri="{FF2B5EF4-FFF2-40B4-BE49-F238E27FC236}">
                <a16:creationId xmlns:a16="http://schemas.microsoft.com/office/drawing/2014/main" id="{5486F7AF-1F2D-3C46-B941-9BA0630F3A07}"/>
              </a:ext>
            </a:extLst>
          </p:cNvPr>
          <p:cNvSpPr/>
          <p:nvPr/>
        </p:nvSpPr>
        <p:spPr>
          <a:xfrm>
            <a:off x="709793" y="1083129"/>
            <a:ext cx="7724413" cy="1866345"/>
          </a:xfrm>
          <a:prstGeom prst="rect">
            <a:avLst/>
          </a:prstGeom>
        </p:spPr>
        <p:txBody>
          <a:bodyPr wrap="square">
            <a:spAutoFit/>
          </a:bodyPr>
          <a:lstStyle/>
          <a:p>
            <a:pPr>
              <a:lnSpc>
                <a:spcPct val="150000"/>
              </a:lnSpc>
            </a:pPr>
            <a:r>
              <a:rPr lang="en-US" sz="1300" dirty="0">
                <a:solidFill>
                  <a:schemeClr val="bg1"/>
                </a:solidFill>
                <a:latin typeface="PingFang SC" panose="020B0400000000000000" pitchFamily="34" charset="-122"/>
                <a:ea typeface="PingFang SC" panose="020B0400000000000000" pitchFamily="34" charset="-122"/>
              </a:rPr>
              <a:t>AWS</a:t>
            </a:r>
            <a:r>
              <a:rPr lang="ja-JP" altLang="en-US" sz="1300">
                <a:solidFill>
                  <a:schemeClr val="bg1"/>
                </a:solidFill>
                <a:latin typeface="PingFang SC" panose="020B0400000000000000" pitchFamily="34" charset="-122"/>
                <a:ea typeface="PingFang SC" panose="020B0400000000000000" pitchFamily="34" charset="-122"/>
              </a:rPr>
              <a:t>的定义：</a:t>
            </a:r>
            <a:endParaRPr lang="en-US" altLang="ja-JP" sz="1300" dirty="0">
              <a:solidFill>
                <a:schemeClr val="bg1"/>
              </a:solidFill>
              <a:latin typeface="PingFang SC" panose="020B0400000000000000" pitchFamily="34" charset="-122"/>
              <a:ea typeface="PingFang SC" panose="020B0400000000000000" pitchFamily="34" charset="-122"/>
            </a:endParaRPr>
          </a:p>
          <a:p>
            <a:pPr>
              <a:lnSpc>
                <a:spcPct val="150000"/>
              </a:lnSpc>
            </a:pPr>
            <a:endParaRPr lang="ja-JP" altLang="en-US" sz="1300">
              <a:solidFill>
                <a:schemeClr val="bg1"/>
              </a:solidFill>
              <a:latin typeface="PingFang SC" panose="020B0400000000000000" pitchFamily="34" charset="-122"/>
              <a:ea typeface="PingFang SC" panose="020B0400000000000000" pitchFamily="34" charset="-122"/>
            </a:endParaRPr>
          </a:p>
          <a:p>
            <a:pPr>
              <a:lnSpc>
                <a:spcPct val="150000"/>
              </a:lnSpc>
            </a:pPr>
            <a:r>
              <a:rPr lang="en-US" sz="1300" dirty="0">
                <a:solidFill>
                  <a:schemeClr val="bg1"/>
                </a:solidFill>
                <a:latin typeface="PingFang SC" panose="020B0400000000000000" pitchFamily="34" charset="-122"/>
                <a:ea typeface="PingFang SC" panose="020B0400000000000000" pitchFamily="34" charset="-122"/>
              </a:rPr>
              <a:t>A data lake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endParaRPr lang="en-US" sz="1300" b="0" i="0" dirty="0">
              <a:solidFill>
                <a:schemeClr val="bg1"/>
              </a:solidFill>
              <a:effectLst/>
              <a:latin typeface="PingFang SC" panose="020B0400000000000000" pitchFamily="34" charset="-122"/>
              <a:ea typeface="PingFang SC" panose="020B0400000000000000" pitchFamily="34" charset="-122"/>
            </a:endParaRPr>
          </a:p>
        </p:txBody>
      </p:sp>
      <p:sp>
        <p:nvSpPr>
          <p:cNvPr id="6" name="Rectangle 5">
            <a:extLst>
              <a:ext uri="{FF2B5EF4-FFF2-40B4-BE49-F238E27FC236}">
                <a16:creationId xmlns:a16="http://schemas.microsoft.com/office/drawing/2014/main" id="{C48BD159-7D9F-9F4A-869B-B8AD7D28E9BE}"/>
              </a:ext>
            </a:extLst>
          </p:cNvPr>
          <p:cNvSpPr/>
          <p:nvPr/>
        </p:nvSpPr>
        <p:spPr>
          <a:xfrm>
            <a:off x="709793" y="3026201"/>
            <a:ext cx="7724412" cy="966098"/>
          </a:xfrm>
          <a:prstGeom prst="rect">
            <a:avLst/>
          </a:prstGeom>
        </p:spPr>
        <p:txBody>
          <a:bodyPr wrap="square">
            <a:spAutoFit/>
          </a:bodyPr>
          <a:lstStyle/>
          <a:p>
            <a:pPr>
              <a:lnSpc>
                <a:spcPct val="150000"/>
              </a:lnSpc>
            </a:pPr>
            <a:r>
              <a:rPr lang="ja-JP" altLang="en-US" sz="1300">
                <a:solidFill>
                  <a:schemeClr val="bg1"/>
                </a:solidFill>
                <a:latin typeface="PingFang SC" panose="020B0400000000000000" pitchFamily="34" charset="-122"/>
                <a:ea typeface="PingFang SC" panose="020B0400000000000000" pitchFamily="34" charset="-122"/>
              </a:rPr>
              <a:t>数据湖是</a:t>
            </a:r>
            <a:r>
              <a:rPr lang="ja-JP" altLang="en-US" sz="1300" b="1">
                <a:solidFill>
                  <a:srgbClr val="FF0000"/>
                </a:solidFill>
                <a:latin typeface="PingFang SC" panose="020B0400000000000000" pitchFamily="34" charset="-122"/>
                <a:ea typeface="PingFang SC" panose="020B0400000000000000" pitchFamily="34" charset="-122"/>
              </a:rPr>
              <a:t>一个集中式的存储库</a:t>
            </a:r>
            <a:r>
              <a:rPr lang="ja-JP" altLang="en-US" sz="1300">
                <a:solidFill>
                  <a:schemeClr val="bg1"/>
                </a:solidFill>
                <a:latin typeface="PingFang SC" panose="020B0400000000000000" pitchFamily="34" charset="-122"/>
                <a:ea typeface="PingFang SC" panose="020B0400000000000000" pitchFamily="34" charset="-122"/>
              </a:rPr>
              <a:t>，允许您以任意规模存储所有结构化和非结构化数据。您可以按原样存储数据（无需先对数据进行结构化处理），并运行不同类型的分析 </a:t>
            </a:r>
            <a:r>
              <a:rPr lang="en-US" altLang="ja-JP" sz="1300" dirty="0">
                <a:solidFill>
                  <a:schemeClr val="bg1"/>
                </a:solidFill>
                <a:latin typeface="PingFang SC" panose="020B0400000000000000" pitchFamily="34" charset="-122"/>
                <a:ea typeface="PingFang SC" panose="020B0400000000000000" pitchFamily="34" charset="-122"/>
              </a:rPr>
              <a:t>– </a:t>
            </a:r>
            <a:r>
              <a:rPr lang="ja-JP" altLang="en-US" sz="1300">
                <a:solidFill>
                  <a:schemeClr val="bg1"/>
                </a:solidFill>
                <a:latin typeface="PingFang SC" panose="020B0400000000000000" pitchFamily="34" charset="-122"/>
                <a:ea typeface="PingFang SC" panose="020B0400000000000000" pitchFamily="34" charset="-122"/>
              </a:rPr>
              <a:t>从控制面板和可视化到大数据处理、实时分析和机器学习，以指导做出更好的决策。</a:t>
            </a:r>
            <a:endParaRPr lang="en-CN" sz="1300" dirty="0">
              <a:solidFill>
                <a:schemeClr val="bg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13956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ja-JP" altLang="en-US" sz="2400">
                <a:solidFill>
                  <a:schemeClr val="bg1"/>
                </a:solidFill>
              </a:rPr>
              <a:t>为什么传统的</a:t>
            </a:r>
            <a:r>
              <a:rPr lang="en-US" altLang="zh-CN" sz="2400" dirty="0">
                <a:solidFill>
                  <a:schemeClr val="bg1"/>
                </a:solidFill>
              </a:rPr>
              <a:t>Hadoop</a:t>
            </a:r>
            <a:r>
              <a:rPr lang="zh-CN" altLang="en-US" sz="2400" dirty="0">
                <a:solidFill>
                  <a:schemeClr val="bg1"/>
                </a:solidFill>
              </a:rPr>
              <a:t>数仓无法满足需求</a:t>
            </a:r>
            <a:endParaRPr lang="ja-JP" altLang="en-US" sz="2400">
              <a:solidFill>
                <a:schemeClr val="bg1"/>
              </a:solidFill>
            </a:endParaRPr>
          </a:p>
        </p:txBody>
      </p:sp>
      <p:pic>
        <p:nvPicPr>
          <p:cNvPr id="7" name="Picture 6">
            <a:extLst>
              <a:ext uri="{FF2B5EF4-FFF2-40B4-BE49-F238E27FC236}">
                <a16:creationId xmlns:a16="http://schemas.microsoft.com/office/drawing/2014/main" id="{C30EAF8C-1236-C944-AC79-DE4A988654BB}"/>
              </a:ext>
            </a:extLst>
          </p:cNvPr>
          <p:cNvPicPr>
            <a:picLocks noChangeAspect="1"/>
          </p:cNvPicPr>
          <p:nvPr/>
        </p:nvPicPr>
        <p:blipFill>
          <a:blip r:embed="rId3"/>
          <a:stretch>
            <a:fillRect/>
          </a:stretch>
        </p:blipFill>
        <p:spPr>
          <a:xfrm>
            <a:off x="1301314" y="1298559"/>
            <a:ext cx="4553413" cy="2702603"/>
          </a:xfrm>
          <a:prstGeom prst="rect">
            <a:avLst/>
          </a:prstGeom>
        </p:spPr>
      </p:pic>
      <p:cxnSp>
        <p:nvCxnSpPr>
          <p:cNvPr id="8" name="Straight Arrow Connector 7">
            <a:extLst>
              <a:ext uri="{FF2B5EF4-FFF2-40B4-BE49-F238E27FC236}">
                <a16:creationId xmlns:a16="http://schemas.microsoft.com/office/drawing/2014/main" id="{677849C1-E470-5740-90CE-6292A324CF80}"/>
              </a:ext>
            </a:extLst>
          </p:cNvPr>
          <p:cNvCxnSpPr>
            <a:cxnSpLocks/>
          </p:cNvCxnSpPr>
          <p:nvPr/>
        </p:nvCxnSpPr>
        <p:spPr>
          <a:xfrm>
            <a:off x="1247852" y="1202872"/>
            <a:ext cx="0" cy="2856678"/>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9E2344-9514-2544-BC85-747B0D9C8C32}"/>
              </a:ext>
            </a:extLst>
          </p:cNvPr>
          <p:cNvCxnSpPr>
            <a:cxnSpLocks/>
          </p:cNvCxnSpPr>
          <p:nvPr/>
        </p:nvCxnSpPr>
        <p:spPr>
          <a:xfrm flipH="1">
            <a:off x="1247852" y="4059550"/>
            <a:ext cx="5043512" cy="1"/>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1E3692-8B27-AE47-9E35-1794120AB567}"/>
              </a:ext>
            </a:extLst>
          </p:cNvPr>
          <p:cNvSpPr txBox="1"/>
          <p:nvPr/>
        </p:nvSpPr>
        <p:spPr>
          <a:xfrm>
            <a:off x="5793161" y="4132261"/>
            <a:ext cx="492443" cy="276999"/>
          </a:xfrm>
          <a:prstGeom prst="rect">
            <a:avLst/>
          </a:prstGeom>
          <a:noFill/>
        </p:spPr>
        <p:txBody>
          <a:bodyPr wrap="none" rtlCol="0">
            <a:spAutoFit/>
          </a:bodyPr>
          <a:lstStyle/>
          <a:p>
            <a:r>
              <a:rPr lang="ja-JP" altLang="en-US" sz="1200">
                <a:solidFill>
                  <a:schemeClr val="bg1"/>
                </a:solidFill>
                <a:latin typeface="PingFang SC" panose="020B0400000000000000" pitchFamily="34" charset="-122"/>
                <a:ea typeface="PingFang SC" panose="020B0400000000000000" pitchFamily="34" charset="-122"/>
              </a:rPr>
              <a:t>时间</a:t>
            </a:r>
            <a:endParaRPr lang="en-CN" sz="1200" dirty="0">
              <a:solidFill>
                <a:schemeClr val="bg1"/>
              </a:solidFill>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0FE0D4B9-4060-4B4B-A5A0-F06173C710E5}"/>
              </a:ext>
            </a:extLst>
          </p:cNvPr>
          <p:cNvSpPr txBox="1"/>
          <p:nvPr/>
        </p:nvSpPr>
        <p:spPr>
          <a:xfrm>
            <a:off x="239486" y="1256605"/>
            <a:ext cx="954107" cy="276999"/>
          </a:xfrm>
          <a:prstGeom prst="rect">
            <a:avLst/>
          </a:prstGeom>
          <a:noFill/>
        </p:spPr>
        <p:txBody>
          <a:bodyPr wrap="none" rtlCol="0">
            <a:spAutoFit/>
          </a:bodyPr>
          <a:lstStyle/>
          <a:p>
            <a:r>
              <a:rPr lang="ja-JP" altLang="en-US" sz="1200">
                <a:solidFill>
                  <a:schemeClr val="bg1"/>
                </a:solidFill>
                <a:latin typeface="PingFang SC" panose="020B0400000000000000" pitchFamily="34" charset="-122"/>
                <a:ea typeface="PingFang SC" panose="020B0400000000000000" pitchFamily="34" charset="-122"/>
              </a:rPr>
              <a:t>订单支付率</a:t>
            </a:r>
            <a:endParaRPr lang="en-CN" sz="1200" dirty="0">
              <a:solidFill>
                <a:schemeClr val="bg1"/>
              </a:solidFill>
              <a:latin typeface="PingFang SC" panose="020B0400000000000000" pitchFamily="34" charset="-122"/>
              <a:ea typeface="PingFang SC" panose="020B0400000000000000" pitchFamily="34" charset="-122"/>
            </a:endParaRPr>
          </a:p>
        </p:txBody>
      </p:sp>
      <p:sp>
        <p:nvSpPr>
          <p:cNvPr id="12" name="TextBox 11">
            <a:extLst>
              <a:ext uri="{FF2B5EF4-FFF2-40B4-BE49-F238E27FC236}">
                <a16:creationId xmlns:a16="http://schemas.microsoft.com/office/drawing/2014/main" id="{B047DDD3-A675-BA4E-A0B2-FE2A8DF0121A}"/>
              </a:ext>
            </a:extLst>
          </p:cNvPr>
          <p:cNvSpPr txBox="1"/>
          <p:nvPr/>
        </p:nvSpPr>
        <p:spPr>
          <a:xfrm>
            <a:off x="3891577" y="2631211"/>
            <a:ext cx="2185214" cy="276999"/>
          </a:xfrm>
          <a:prstGeom prst="rect">
            <a:avLst/>
          </a:prstGeom>
          <a:noFill/>
        </p:spPr>
        <p:txBody>
          <a:bodyPr wrap="none" rtlCol="0">
            <a:spAutoFit/>
          </a:bodyPr>
          <a:lstStyle/>
          <a:p>
            <a:r>
              <a:rPr lang="ja-JP" altLang="en-US" sz="1200">
                <a:solidFill>
                  <a:schemeClr val="bg1"/>
                </a:solidFill>
                <a:latin typeface="PingFang SC" panose="020B0400000000000000" pitchFamily="34" charset="-122"/>
                <a:ea typeface="PingFang SC" panose="020B0400000000000000" pitchFamily="34" charset="-122"/>
              </a:rPr>
              <a:t>支付长尾</a:t>
            </a:r>
            <a:r>
              <a:rPr lang="zh-CN" altLang="en-US" sz="1200" dirty="0">
                <a:solidFill>
                  <a:schemeClr val="bg1"/>
                </a:solidFill>
                <a:latin typeface="PingFang SC" panose="020B0400000000000000" pitchFamily="34" charset="-122"/>
                <a:ea typeface="PingFang SC" panose="020B0400000000000000" pitchFamily="34" charset="-122"/>
              </a:rPr>
              <a:t>：</a:t>
            </a:r>
            <a:r>
              <a:rPr lang="ja-JP" altLang="en-US" sz="1200">
                <a:solidFill>
                  <a:schemeClr val="bg1"/>
                </a:solidFill>
                <a:latin typeface="PingFang SC" panose="020B0400000000000000" pitchFamily="34" charset="-122"/>
                <a:ea typeface="PingFang SC" panose="020B0400000000000000" pitchFamily="34" charset="-122"/>
              </a:rPr>
              <a:t>下次出行前支付</a:t>
            </a:r>
            <a:r>
              <a:rPr lang="zh-CN" altLang="en-US" sz="1200" dirty="0">
                <a:solidFill>
                  <a:schemeClr val="bg1"/>
                </a:solidFill>
                <a:latin typeface="PingFang SC" panose="020B0400000000000000" pitchFamily="34" charset="-122"/>
                <a:ea typeface="PingFang SC" panose="020B0400000000000000" pitchFamily="34" charset="-122"/>
              </a:rPr>
              <a:t>！</a:t>
            </a:r>
            <a:endParaRPr lang="en-CN" sz="1200" dirty="0">
              <a:solidFill>
                <a:schemeClr val="bg1"/>
              </a:solidFill>
              <a:latin typeface="PingFang SC" panose="020B0400000000000000" pitchFamily="34" charset="-122"/>
              <a:ea typeface="PingFang SC" panose="020B0400000000000000" pitchFamily="34" charset="-122"/>
            </a:endParaRPr>
          </a:p>
        </p:txBody>
      </p:sp>
      <p:cxnSp>
        <p:nvCxnSpPr>
          <p:cNvPr id="13" name="Straight Arrow Connector 12">
            <a:extLst>
              <a:ext uri="{FF2B5EF4-FFF2-40B4-BE49-F238E27FC236}">
                <a16:creationId xmlns:a16="http://schemas.microsoft.com/office/drawing/2014/main" id="{4A6F1B07-EBDA-1A4B-B0B1-5BEDF5F9DA73}"/>
              </a:ext>
            </a:extLst>
          </p:cNvPr>
          <p:cNvCxnSpPr/>
          <p:nvPr/>
        </p:nvCxnSpPr>
        <p:spPr>
          <a:xfrm flipV="1">
            <a:off x="4605954" y="2859779"/>
            <a:ext cx="515163" cy="80799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C479A1-C6E2-FC47-B0C2-D2BA7E00DD7C}"/>
              </a:ext>
            </a:extLst>
          </p:cNvPr>
          <p:cNvSpPr txBox="1"/>
          <p:nvPr/>
        </p:nvSpPr>
        <p:spPr>
          <a:xfrm>
            <a:off x="6255018" y="2307630"/>
            <a:ext cx="2473754" cy="1015663"/>
          </a:xfrm>
          <a:prstGeom prst="rect">
            <a:avLst/>
          </a:prstGeom>
          <a:noFill/>
        </p:spPr>
        <p:txBody>
          <a:bodyPr wrap="none" rtlCol="0">
            <a:spAutoFit/>
          </a:bodyPr>
          <a:lstStyle/>
          <a:p>
            <a:pPr marL="285750" indent="-285750">
              <a:buFont typeface="Arial" panose="020B0604020202020204" pitchFamily="34" charset="0"/>
              <a:buChar char="•"/>
            </a:pPr>
            <a:r>
              <a:rPr lang="ja-JP" altLang="en-CN" sz="1200">
                <a:solidFill>
                  <a:schemeClr val="bg1"/>
                </a:solidFill>
                <a:latin typeface="PingFang SC" panose="020B0400000000000000" pitchFamily="34" charset="-122"/>
                <a:ea typeface="PingFang SC" panose="020B0400000000000000" pitchFamily="34" charset="-122"/>
              </a:rPr>
              <a:t>超长</a:t>
            </a:r>
            <a:r>
              <a:rPr lang="ja-JP" altLang="en-US" sz="1200">
                <a:solidFill>
                  <a:schemeClr val="bg1"/>
                </a:solidFill>
                <a:latin typeface="PingFang SC" panose="020B0400000000000000" pitchFamily="34" charset="-122"/>
                <a:ea typeface="PingFang SC" panose="020B0400000000000000" pitchFamily="34" charset="-122"/>
              </a:rPr>
              <a:t>的业务闭环窗口</a:t>
            </a:r>
            <a:endParaRPr lang="en-US" altLang="ja-JP" sz="12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endParaRPr lang="en-US" altLang="ja-JP" sz="12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ja-JP" altLang="en-US" sz="1200">
                <a:solidFill>
                  <a:schemeClr val="bg1"/>
                </a:solidFill>
                <a:latin typeface="PingFang SC" panose="020B0400000000000000" pitchFamily="34" charset="-122"/>
                <a:ea typeface="PingFang SC" panose="020B0400000000000000" pitchFamily="34" charset="-122"/>
              </a:rPr>
              <a:t>冷热数据随机更新</a:t>
            </a:r>
            <a:r>
              <a:rPr lang="zh-CN" altLang="en-US" sz="1200" dirty="0">
                <a:solidFill>
                  <a:schemeClr val="bg1"/>
                </a:solidFill>
                <a:latin typeface="PingFang SC" panose="020B0400000000000000" pitchFamily="34" charset="-122"/>
                <a:ea typeface="PingFang SC" panose="020B0400000000000000" pitchFamily="34" charset="-122"/>
              </a:rPr>
              <a:t>，</a:t>
            </a:r>
            <a:r>
              <a:rPr lang="ja-JP" altLang="en-US" sz="1200">
                <a:solidFill>
                  <a:schemeClr val="bg1"/>
                </a:solidFill>
                <a:latin typeface="PingFang SC" panose="020B0400000000000000" pitchFamily="34" charset="-122"/>
                <a:ea typeface="PingFang SC" panose="020B0400000000000000" pitchFamily="34" charset="-122"/>
              </a:rPr>
              <a:t>无法识别</a:t>
            </a:r>
            <a:endParaRPr lang="en-US" altLang="ja-JP" sz="12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endParaRPr lang="en-US" altLang="ja-JP" sz="1200" dirty="0">
              <a:solidFill>
                <a:schemeClr val="bg1"/>
              </a:solidFill>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ja-JP" altLang="en-US" sz="1200">
                <a:solidFill>
                  <a:schemeClr val="bg1"/>
                </a:solidFill>
                <a:latin typeface="PingFang SC" panose="020B0400000000000000" pitchFamily="34" charset="-122"/>
                <a:ea typeface="PingFang SC" panose="020B0400000000000000" pitchFamily="34" charset="-122"/>
              </a:rPr>
              <a:t>多级更新</a:t>
            </a:r>
            <a:r>
              <a:rPr lang="zh-CN" altLang="en-US" sz="1200" dirty="0">
                <a:solidFill>
                  <a:schemeClr val="bg1"/>
                </a:solidFill>
                <a:latin typeface="PingFang SC" panose="020B0400000000000000" pitchFamily="34" charset="-122"/>
                <a:ea typeface="PingFang SC" panose="020B0400000000000000" pitchFamily="34" charset="-122"/>
              </a:rPr>
              <a:t>，</a:t>
            </a:r>
            <a:r>
              <a:rPr lang="ja-JP" altLang="en-US" sz="1200">
                <a:solidFill>
                  <a:schemeClr val="bg1"/>
                </a:solidFill>
                <a:latin typeface="PingFang SC" panose="020B0400000000000000" pitchFamily="34" charset="-122"/>
                <a:ea typeface="PingFang SC" panose="020B0400000000000000" pitchFamily="34" charset="-122"/>
              </a:rPr>
              <a:t>链路长</a:t>
            </a:r>
            <a:r>
              <a:rPr lang="zh-CN" altLang="en-US" sz="1200" dirty="0">
                <a:solidFill>
                  <a:schemeClr val="bg1"/>
                </a:solidFill>
                <a:latin typeface="PingFang SC" panose="020B0400000000000000" pitchFamily="34" charset="-122"/>
                <a:ea typeface="PingFang SC" panose="020B0400000000000000" pitchFamily="34" charset="-122"/>
              </a:rPr>
              <a:t>，</a:t>
            </a:r>
            <a:r>
              <a:rPr lang="ja-JP" altLang="en-US" sz="1200">
                <a:solidFill>
                  <a:schemeClr val="bg1"/>
                </a:solidFill>
                <a:latin typeface="PingFang SC" panose="020B0400000000000000" pitchFamily="34" charset="-122"/>
                <a:ea typeface="PingFang SC" panose="020B0400000000000000" pitchFamily="34" charset="-122"/>
              </a:rPr>
              <a:t>成本高</a:t>
            </a:r>
            <a:endParaRPr lang="en-CN" sz="1200" dirty="0">
              <a:solidFill>
                <a:schemeClr val="bg1"/>
              </a:solidFill>
              <a:latin typeface="PingFang SC" panose="020B0400000000000000" pitchFamily="34" charset="-122"/>
              <a:ea typeface="PingFang SC" panose="020B0400000000000000" pitchFamily="34" charset="-122"/>
            </a:endParaRPr>
          </a:p>
        </p:txBody>
      </p:sp>
      <p:sp>
        <p:nvSpPr>
          <p:cNvPr id="15" name="Left Brace 14">
            <a:extLst>
              <a:ext uri="{FF2B5EF4-FFF2-40B4-BE49-F238E27FC236}">
                <a16:creationId xmlns:a16="http://schemas.microsoft.com/office/drawing/2014/main" id="{F4421BDF-2476-374E-8B49-F019EA9C15AE}"/>
              </a:ext>
            </a:extLst>
          </p:cNvPr>
          <p:cNvSpPr/>
          <p:nvPr/>
        </p:nvSpPr>
        <p:spPr>
          <a:xfrm>
            <a:off x="5994191" y="2364653"/>
            <a:ext cx="327104" cy="78657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238249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0B0572-D987-4EC4-8643-063B5F6621F6}"/>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ja-JP" altLang="en-US" sz="2400">
                <a:solidFill>
                  <a:schemeClr val="bg1"/>
                </a:solidFill>
              </a:rPr>
              <a:t>长尾更新引发冷数据频繁与级联更新</a:t>
            </a:r>
          </a:p>
        </p:txBody>
      </p:sp>
      <p:sp>
        <p:nvSpPr>
          <p:cNvPr id="16" name="Can 15">
            <a:extLst>
              <a:ext uri="{FF2B5EF4-FFF2-40B4-BE49-F238E27FC236}">
                <a16:creationId xmlns:a16="http://schemas.microsoft.com/office/drawing/2014/main" id="{58B99DC3-4537-2041-8256-A7F55752B092}"/>
              </a:ext>
            </a:extLst>
          </p:cNvPr>
          <p:cNvSpPr/>
          <p:nvPr/>
        </p:nvSpPr>
        <p:spPr>
          <a:xfrm>
            <a:off x="574691" y="1978278"/>
            <a:ext cx="555241" cy="630348"/>
          </a:xfrm>
          <a:prstGeom prst="can">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 name="TextBox 16">
            <a:extLst>
              <a:ext uri="{FF2B5EF4-FFF2-40B4-BE49-F238E27FC236}">
                <a16:creationId xmlns:a16="http://schemas.microsoft.com/office/drawing/2014/main" id="{620FA899-A84B-6049-9E21-883FC8C59C98}"/>
              </a:ext>
            </a:extLst>
          </p:cNvPr>
          <p:cNvSpPr txBox="1"/>
          <p:nvPr/>
        </p:nvSpPr>
        <p:spPr>
          <a:xfrm>
            <a:off x="197422" y="2669325"/>
            <a:ext cx="1390124" cy="307777"/>
          </a:xfrm>
          <a:prstGeom prst="rect">
            <a:avLst/>
          </a:prstGeom>
          <a:noFill/>
          <a:ln w="12700">
            <a:noFill/>
          </a:ln>
        </p:spPr>
        <p:txBody>
          <a:bodyPr wrap="none" rtlCol="0">
            <a:spAutoFit/>
          </a:bodyPr>
          <a:lstStyle/>
          <a:p>
            <a:r>
              <a:rPr lang="en-CN" sz="1400" dirty="0">
                <a:solidFill>
                  <a:schemeClr val="bg1"/>
                </a:solidFill>
                <a:latin typeface="PingFang SC" panose="020B0400000000000000" pitchFamily="34" charset="-122"/>
              </a:rPr>
              <a:t>T3</a:t>
            </a:r>
            <a:r>
              <a:rPr lang="zh-CN" altLang="en-US" sz="1400" dirty="0">
                <a:solidFill>
                  <a:schemeClr val="bg1"/>
                </a:solidFill>
                <a:latin typeface="PingFang SC" panose="020B0400000000000000" pitchFamily="34" charset="-122"/>
                <a:ea typeface="PingFang SC" panose="020B0400000000000000" pitchFamily="34" charset="-122"/>
              </a:rPr>
              <a:t> </a:t>
            </a:r>
            <a:r>
              <a:rPr lang="en-US" altLang="zh-CN" sz="1400" dirty="0">
                <a:solidFill>
                  <a:schemeClr val="bg1"/>
                </a:solidFill>
                <a:latin typeface="PingFang SC" panose="020B0400000000000000" pitchFamily="34" charset="-122"/>
                <a:ea typeface="PingFang SC" panose="020B0400000000000000" pitchFamily="34" charset="-122"/>
              </a:rPr>
              <a:t>Trips</a:t>
            </a:r>
            <a:r>
              <a:rPr lang="zh-CN" altLang="en-US" sz="1400" dirty="0">
                <a:solidFill>
                  <a:schemeClr val="bg1"/>
                </a:solidFill>
                <a:latin typeface="PingFang SC" panose="020B0400000000000000" pitchFamily="34" charset="-122"/>
                <a:ea typeface="PingFang SC" panose="020B0400000000000000" pitchFamily="34" charset="-122"/>
              </a:rPr>
              <a:t> </a:t>
            </a:r>
            <a:r>
              <a:rPr lang="en-US" altLang="zh-CN" sz="1400" dirty="0">
                <a:solidFill>
                  <a:schemeClr val="bg1"/>
                </a:solidFill>
                <a:latin typeface="PingFang SC" panose="020B0400000000000000" pitchFamily="34" charset="-122"/>
                <a:ea typeface="PingFang SC" panose="020B0400000000000000" pitchFamily="34" charset="-122"/>
              </a:rPr>
              <a:t>Store</a:t>
            </a:r>
            <a:endParaRPr lang="en-CN" sz="1400" dirty="0">
              <a:solidFill>
                <a:schemeClr val="bg1"/>
              </a:solidFill>
              <a:latin typeface="PingFang SC" panose="020B0400000000000000" pitchFamily="34" charset="-122"/>
            </a:endParaRPr>
          </a:p>
        </p:txBody>
      </p:sp>
      <p:cxnSp>
        <p:nvCxnSpPr>
          <p:cNvPr id="18" name="Straight Arrow Connector 17">
            <a:extLst>
              <a:ext uri="{FF2B5EF4-FFF2-40B4-BE49-F238E27FC236}">
                <a16:creationId xmlns:a16="http://schemas.microsoft.com/office/drawing/2014/main" id="{446091C8-6568-1A4A-8254-DB88E7D56333}"/>
              </a:ext>
            </a:extLst>
          </p:cNvPr>
          <p:cNvCxnSpPr>
            <a:cxnSpLocks/>
          </p:cNvCxnSpPr>
          <p:nvPr/>
        </p:nvCxnSpPr>
        <p:spPr>
          <a:xfrm>
            <a:off x="1306247" y="2312098"/>
            <a:ext cx="20390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EF72AA7-1973-F948-BD56-EE78B5FB732E}"/>
              </a:ext>
            </a:extLst>
          </p:cNvPr>
          <p:cNvSpPr/>
          <p:nvPr/>
        </p:nvSpPr>
        <p:spPr>
          <a:xfrm>
            <a:off x="1626276" y="2146105"/>
            <a:ext cx="598485" cy="312282"/>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PingFang SC" panose="020B0400000000000000" pitchFamily="34" charset="-122"/>
                <a:ea typeface="PingFang SC" panose="020B0400000000000000" pitchFamily="34" charset="-122"/>
              </a:rPr>
              <a:t>Update</a:t>
            </a:r>
            <a:endParaRPr lang="en-CN" sz="900" dirty="0">
              <a:solidFill>
                <a:schemeClr val="bg1"/>
              </a:solidFill>
              <a:latin typeface="PingFang SC" panose="020B0400000000000000" pitchFamily="34" charset="-122"/>
            </a:endParaRPr>
          </a:p>
        </p:txBody>
      </p:sp>
      <p:sp>
        <p:nvSpPr>
          <p:cNvPr id="20" name="Rectangle 19">
            <a:extLst>
              <a:ext uri="{FF2B5EF4-FFF2-40B4-BE49-F238E27FC236}">
                <a16:creationId xmlns:a16="http://schemas.microsoft.com/office/drawing/2014/main" id="{A009CD71-7BD7-C049-BB10-055625D72343}"/>
              </a:ext>
            </a:extLst>
          </p:cNvPr>
          <p:cNvSpPr/>
          <p:nvPr/>
        </p:nvSpPr>
        <p:spPr>
          <a:xfrm>
            <a:off x="3073030" y="14938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1" name="Rectangle 20">
            <a:extLst>
              <a:ext uri="{FF2B5EF4-FFF2-40B4-BE49-F238E27FC236}">
                <a16:creationId xmlns:a16="http://schemas.microsoft.com/office/drawing/2014/main" id="{E2B6E703-A797-1849-BAC2-0449AB537B17}"/>
              </a:ext>
            </a:extLst>
          </p:cNvPr>
          <p:cNvSpPr/>
          <p:nvPr/>
        </p:nvSpPr>
        <p:spPr>
          <a:xfrm>
            <a:off x="3205967" y="14938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2" name="Rectangle 21">
            <a:extLst>
              <a:ext uri="{FF2B5EF4-FFF2-40B4-BE49-F238E27FC236}">
                <a16:creationId xmlns:a16="http://schemas.microsoft.com/office/drawing/2014/main" id="{C7840716-657B-3443-AAF2-99671886D73D}"/>
              </a:ext>
            </a:extLst>
          </p:cNvPr>
          <p:cNvSpPr/>
          <p:nvPr/>
        </p:nvSpPr>
        <p:spPr>
          <a:xfrm>
            <a:off x="3338907" y="14938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3" name="Rectangle 22">
            <a:extLst>
              <a:ext uri="{FF2B5EF4-FFF2-40B4-BE49-F238E27FC236}">
                <a16:creationId xmlns:a16="http://schemas.microsoft.com/office/drawing/2014/main" id="{4C2D8C3D-2F8F-CB40-A941-22B4277C2A6F}"/>
              </a:ext>
            </a:extLst>
          </p:cNvPr>
          <p:cNvSpPr/>
          <p:nvPr/>
        </p:nvSpPr>
        <p:spPr>
          <a:xfrm>
            <a:off x="3465848" y="14938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4" name="Rectangle 23">
            <a:extLst>
              <a:ext uri="{FF2B5EF4-FFF2-40B4-BE49-F238E27FC236}">
                <a16:creationId xmlns:a16="http://schemas.microsoft.com/office/drawing/2014/main" id="{CCCF94D3-FC26-A54C-9DBC-C94638D3867D}"/>
              </a:ext>
            </a:extLst>
          </p:cNvPr>
          <p:cNvSpPr/>
          <p:nvPr/>
        </p:nvSpPr>
        <p:spPr>
          <a:xfrm>
            <a:off x="3592790" y="14938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5" name="Rectangle 24">
            <a:extLst>
              <a:ext uri="{FF2B5EF4-FFF2-40B4-BE49-F238E27FC236}">
                <a16:creationId xmlns:a16="http://schemas.microsoft.com/office/drawing/2014/main" id="{D6654133-9B2A-F943-8941-B7D31C9A619E}"/>
              </a:ext>
            </a:extLst>
          </p:cNvPr>
          <p:cNvSpPr/>
          <p:nvPr/>
        </p:nvSpPr>
        <p:spPr>
          <a:xfrm>
            <a:off x="3073030" y="16268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6" name="Rectangle 25">
            <a:extLst>
              <a:ext uri="{FF2B5EF4-FFF2-40B4-BE49-F238E27FC236}">
                <a16:creationId xmlns:a16="http://schemas.microsoft.com/office/drawing/2014/main" id="{259D6630-E1AD-2C47-8A51-7619A27CA059}"/>
              </a:ext>
            </a:extLst>
          </p:cNvPr>
          <p:cNvSpPr/>
          <p:nvPr/>
        </p:nvSpPr>
        <p:spPr>
          <a:xfrm>
            <a:off x="3205967" y="16268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7" name="Rectangle 26">
            <a:extLst>
              <a:ext uri="{FF2B5EF4-FFF2-40B4-BE49-F238E27FC236}">
                <a16:creationId xmlns:a16="http://schemas.microsoft.com/office/drawing/2014/main" id="{582424FF-C1F1-8942-95F2-D0F65FB05AF2}"/>
              </a:ext>
            </a:extLst>
          </p:cNvPr>
          <p:cNvSpPr/>
          <p:nvPr/>
        </p:nvSpPr>
        <p:spPr>
          <a:xfrm>
            <a:off x="3338907" y="16268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8" name="Rectangle 27">
            <a:extLst>
              <a:ext uri="{FF2B5EF4-FFF2-40B4-BE49-F238E27FC236}">
                <a16:creationId xmlns:a16="http://schemas.microsoft.com/office/drawing/2014/main" id="{D47CCEA8-B667-5442-AF54-A788BCCD16D4}"/>
              </a:ext>
            </a:extLst>
          </p:cNvPr>
          <p:cNvSpPr/>
          <p:nvPr/>
        </p:nvSpPr>
        <p:spPr>
          <a:xfrm>
            <a:off x="3465848" y="16268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9" name="Rectangle 28">
            <a:extLst>
              <a:ext uri="{FF2B5EF4-FFF2-40B4-BE49-F238E27FC236}">
                <a16:creationId xmlns:a16="http://schemas.microsoft.com/office/drawing/2014/main" id="{51A8FA11-F8F6-5744-81DC-F127079D4898}"/>
              </a:ext>
            </a:extLst>
          </p:cNvPr>
          <p:cNvSpPr/>
          <p:nvPr/>
        </p:nvSpPr>
        <p:spPr>
          <a:xfrm>
            <a:off x="3592790" y="16268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cxnSp>
        <p:nvCxnSpPr>
          <p:cNvPr id="30" name="Straight Connector 29">
            <a:extLst>
              <a:ext uri="{FF2B5EF4-FFF2-40B4-BE49-F238E27FC236}">
                <a16:creationId xmlns:a16="http://schemas.microsoft.com/office/drawing/2014/main" id="{2F57398B-B961-2648-9635-DF9F3832F3D3}"/>
              </a:ext>
            </a:extLst>
          </p:cNvPr>
          <p:cNvCxnSpPr>
            <a:cxnSpLocks/>
          </p:cNvCxnSpPr>
          <p:nvPr/>
        </p:nvCxnSpPr>
        <p:spPr>
          <a:xfrm>
            <a:off x="2322375" y="2326779"/>
            <a:ext cx="3478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4A53AD-C189-244D-8825-ED1EBAA4B355}"/>
              </a:ext>
            </a:extLst>
          </p:cNvPr>
          <p:cNvCxnSpPr>
            <a:cxnSpLocks/>
          </p:cNvCxnSpPr>
          <p:nvPr/>
        </p:nvCxnSpPr>
        <p:spPr>
          <a:xfrm>
            <a:off x="2670213" y="1621117"/>
            <a:ext cx="0" cy="14376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7BC6F5-7F9B-EC40-B449-29CB18C74BE5}"/>
              </a:ext>
            </a:extLst>
          </p:cNvPr>
          <p:cNvCxnSpPr>
            <a:cxnSpLocks/>
          </p:cNvCxnSpPr>
          <p:nvPr/>
        </p:nvCxnSpPr>
        <p:spPr>
          <a:xfrm>
            <a:off x="2658220" y="1610480"/>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E90E71-BD99-CD4D-8F73-4AB1AE829258}"/>
              </a:ext>
            </a:extLst>
          </p:cNvPr>
          <p:cNvCxnSpPr>
            <a:cxnSpLocks/>
          </p:cNvCxnSpPr>
          <p:nvPr/>
        </p:nvCxnSpPr>
        <p:spPr>
          <a:xfrm>
            <a:off x="2658220" y="1956968"/>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233E720-3878-C642-B6BD-6BEBC5011259}"/>
              </a:ext>
            </a:extLst>
          </p:cNvPr>
          <p:cNvCxnSpPr>
            <a:cxnSpLocks/>
          </p:cNvCxnSpPr>
          <p:nvPr/>
        </p:nvCxnSpPr>
        <p:spPr>
          <a:xfrm>
            <a:off x="2670213" y="2322368"/>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16C322F-0220-E94B-A356-3A79666248D8}"/>
              </a:ext>
            </a:extLst>
          </p:cNvPr>
          <p:cNvCxnSpPr>
            <a:cxnSpLocks/>
          </p:cNvCxnSpPr>
          <p:nvPr/>
        </p:nvCxnSpPr>
        <p:spPr>
          <a:xfrm>
            <a:off x="2670213" y="2660095"/>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0D67FB-7B59-5242-AEA0-A99333ED3CDA}"/>
              </a:ext>
            </a:extLst>
          </p:cNvPr>
          <p:cNvCxnSpPr>
            <a:cxnSpLocks/>
          </p:cNvCxnSpPr>
          <p:nvPr/>
        </p:nvCxnSpPr>
        <p:spPr>
          <a:xfrm>
            <a:off x="2670213" y="3041263"/>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DF288C0-4EA0-3042-8F24-876F29C71EA0}"/>
              </a:ext>
            </a:extLst>
          </p:cNvPr>
          <p:cNvSpPr/>
          <p:nvPr/>
        </p:nvSpPr>
        <p:spPr>
          <a:xfrm>
            <a:off x="570085" y="3799206"/>
            <a:ext cx="383821" cy="16770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38" name="Rectangle 37">
            <a:extLst>
              <a:ext uri="{FF2B5EF4-FFF2-40B4-BE49-F238E27FC236}">
                <a16:creationId xmlns:a16="http://schemas.microsoft.com/office/drawing/2014/main" id="{62446D70-A853-1644-95E4-70663B0CEDC7}"/>
              </a:ext>
            </a:extLst>
          </p:cNvPr>
          <p:cNvSpPr/>
          <p:nvPr/>
        </p:nvSpPr>
        <p:spPr>
          <a:xfrm>
            <a:off x="570085" y="4093151"/>
            <a:ext cx="383821" cy="16770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39" name="Rectangle 38">
            <a:extLst>
              <a:ext uri="{FF2B5EF4-FFF2-40B4-BE49-F238E27FC236}">
                <a16:creationId xmlns:a16="http://schemas.microsoft.com/office/drawing/2014/main" id="{333108DB-7421-5548-9176-56983973ED66}"/>
              </a:ext>
            </a:extLst>
          </p:cNvPr>
          <p:cNvSpPr/>
          <p:nvPr/>
        </p:nvSpPr>
        <p:spPr>
          <a:xfrm>
            <a:off x="570085" y="4369120"/>
            <a:ext cx="383821" cy="16770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0" name="TextBox 39">
            <a:extLst>
              <a:ext uri="{FF2B5EF4-FFF2-40B4-BE49-F238E27FC236}">
                <a16:creationId xmlns:a16="http://schemas.microsoft.com/office/drawing/2014/main" id="{FE197AF8-E23A-CB45-9B3D-ED45D0F5C69F}"/>
              </a:ext>
            </a:extLst>
          </p:cNvPr>
          <p:cNvSpPr txBox="1"/>
          <p:nvPr/>
        </p:nvSpPr>
        <p:spPr>
          <a:xfrm>
            <a:off x="1010879" y="3782329"/>
            <a:ext cx="758541"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New</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ndParaRPr>
          </a:p>
        </p:txBody>
      </p:sp>
      <p:sp>
        <p:nvSpPr>
          <p:cNvPr id="41" name="TextBox 40">
            <a:extLst>
              <a:ext uri="{FF2B5EF4-FFF2-40B4-BE49-F238E27FC236}">
                <a16:creationId xmlns:a16="http://schemas.microsoft.com/office/drawing/2014/main" id="{EF7FBB21-B576-7F48-9335-B0B59B8399C1}"/>
              </a:ext>
            </a:extLst>
          </p:cNvPr>
          <p:cNvSpPr txBox="1"/>
          <p:nvPr/>
        </p:nvSpPr>
        <p:spPr>
          <a:xfrm>
            <a:off x="1010878" y="4049311"/>
            <a:ext cx="1162498"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Unaffected</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ndParaRPr>
          </a:p>
        </p:txBody>
      </p:sp>
      <p:sp>
        <p:nvSpPr>
          <p:cNvPr id="42" name="TextBox 41">
            <a:extLst>
              <a:ext uri="{FF2B5EF4-FFF2-40B4-BE49-F238E27FC236}">
                <a16:creationId xmlns:a16="http://schemas.microsoft.com/office/drawing/2014/main" id="{8B584037-CA00-0349-BE13-E065B158D8BF}"/>
              </a:ext>
            </a:extLst>
          </p:cNvPr>
          <p:cNvSpPr txBox="1"/>
          <p:nvPr/>
        </p:nvSpPr>
        <p:spPr>
          <a:xfrm>
            <a:off x="1010879" y="4316293"/>
            <a:ext cx="1003801" cy="246221"/>
          </a:xfrm>
          <a:prstGeom prst="rect">
            <a:avLst/>
          </a:prstGeom>
          <a:noFill/>
          <a:ln w="12700">
            <a:noFill/>
          </a:ln>
        </p:spPr>
        <p:txBody>
          <a:bodyPr wrap="none" rtlCol="0">
            <a:spAutoFit/>
          </a:bodyPr>
          <a:lstStyle/>
          <a:p>
            <a:r>
              <a:rPr lang="en-US" altLang="zh-CN" sz="1000" dirty="0">
                <a:solidFill>
                  <a:schemeClr val="bg1"/>
                </a:solidFill>
                <a:latin typeface="PingFang SC" panose="020B0400000000000000" pitchFamily="34" charset="-122"/>
                <a:ea typeface="PingFang SC" panose="020B0400000000000000" pitchFamily="34" charset="-122"/>
              </a:rPr>
              <a:t>Updated</a:t>
            </a:r>
            <a:r>
              <a:rPr lang="zh-CN" altLang="en-US" sz="1000" dirty="0">
                <a:solidFill>
                  <a:schemeClr val="bg1"/>
                </a:solidFill>
                <a:latin typeface="PingFang SC" panose="020B0400000000000000" pitchFamily="34" charset="-122"/>
                <a:ea typeface="PingFang SC" panose="020B0400000000000000" pitchFamily="34" charset="-122"/>
              </a:rPr>
              <a:t> </a:t>
            </a:r>
            <a:r>
              <a:rPr lang="en-US" altLang="zh-CN" sz="1000" dirty="0">
                <a:solidFill>
                  <a:schemeClr val="bg1"/>
                </a:solidFill>
                <a:latin typeface="PingFang SC" panose="020B0400000000000000" pitchFamily="34" charset="-122"/>
                <a:ea typeface="PingFang SC" panose="020B0400000000000000" pitchFamily="34" charset="-122"/>
              </a:rPr>
              <a:t>Files</a:t>
            </a:r>
            <a:endParaRPr lang="en-CN" sz="1000" dirty="0">
              <a:solidFill>
                <a:schemeClr val="bg1"/>
              </a:solidFill>
              <a:latin typeface="PingFang SC" panose="020B0400000000000000" pitchFamily="34" charset="-122"/>
            </a:endParaRPr>
          </a:p>
        </p:txBody>
      </p:sp>
      <p:sp>
        <p:nvSpPr>
          <p:cNvPr id="43" name="Rectangle 42">
            <a:extLst>
              <a:ext uri="{FF2B5EF4-FFF2-40B4-BE49-F238E27FC236}">
                <a16:creationId xmlns:a16="http://schemas.microsoft.com/office/drawing/2014/main" id="{BF47AE6A-BF55-154A-8D7E-E374436022BC}"/>
              </a:ext>
            </a:extLst>
          </p:cNvPr>
          <p:cNvSpPr/>
          <p:nvPr/>
        </p:nvSpPr>
        <p:spPr>
          <a:xfrm>
            <a:off x="3073030" y="18537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4" name="Rectangle 43">
            <a:extLst>
              <a:ext uri="{FF2B5EF4-FFF2-40B4-BE49-F238E27FC236}">
                <a16:creationId xmlns:a16="http://schemas.microsoft.com/office/drawing/2014/main" id="{2EA62E0E-4C46-704E-9BEE-3CFBFE303C54}"/>
              </a:ext>
            </a:extLst>
          </p:cNvPr>
          <p:cNvSpPr/>
          <p:nvPr/>
        </p:nvSpPr>
        <p:spPr>
          <a:xfrm>
            <a:off x="3205967" y="18537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5" name="Rectangle 44">
            <a:extLst>
              <a:ext uri="{FF2B5EF4-FFF2-40B4-BE49-F238E27FC236}">
                <a16:creationId xmlns:a16="http://schemas.microsoft.com/office/drawing/2014/main" id="{BBAE82CE-AB85-2E40-8050-4A05738A5398}"/>
              </a:ext>
            </a:extLst>
          </p:cNvPr>
          <p:cNvSpPr/>
          <p:nvPr/>
        </p:nvSpPr>
        <p:spPr>
          <a:xfrm>
            <a:off x="3338907" y="18537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6" name="Rectangle 45">
            <a:extLst>
              <a:ext uri="{FF2B5EF4-FFF2-40B4-BE49-F238E27FC236}">
                <a16:creationId xmlns:a16="http://schemas.microsoft.com/office/drawing/2014/main" id="{EE2F8BDC-7489-0342-840E-00D56AD64919}"/>
              </a:ext>
            </a:extLst>
          </p:cNvPr>
          <p:cNvSpPr/>
          <p:nvPr/>
        </p:nvSpPr>
        <p:spPr>
          <a:xfrm>
            <a:off x="3465848" y="185376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7" name="Rectangle 46">
            <a:extLst>
              <a:ext uri="{FF2B5EF4-FFF2-40B4-BE49-F238E27FC236}">
                <a16:creationId xmlns:a16="http://schemas.microsoft.com/office/drawing/2014/main" id="{BBB0232B-B41D-EE42-9C3D-C0A196A388A4}"/>
              </a:ext>
            </a:extLst>
          </p:cNvPr>
          <p:cNvSpPr/>
          <p:nvPr/>
        </p:nvSpPr>
        <p:spPr>
          <a:xfrm>
            <a:off x="3592790" y="18537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8" name="Rectangle 47">
            <a:extLst>
              <a:ext uri="{FF2B5EF4-FFF2-40B4-BE49-F238E27FC236}">
                <a16:creationId xmlns:a16="http://schemas.microsoft.com/office/drawing/2014/main" id="{EED5032F-8416-DD45-B35F-A2419E4305F0}"/>
              </a:ext>
            </a:extLst>
          </p:cNvPr>
          <p:cNvSpPr/>
          <p:nvPr/>
        </p:nvSpPr>
        <p:spPr>
          <a:xfrm>
            <a:off x="3073030" y="19867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49" name="Rectangle 48">
            <a:extLst>
              <a:ext uri="{FF2B5EF4-FFF2-40B4-BE49-F238E27FC236}">
                <a16:creationId xmlns:a16="http://schemas.microsoft.com/office/drawing/2014/main" id="{812783D9-3378-E940-BE4F-EE3510990A83}"/>
              </a:ext>
            </a:extLst>
          </p:cNvPr>
          <p:cNvSpPr/>
          <p:nvPr/>
        </p:nvSpPr>
        <p:spPr>
          <a:xfrm>
            <a:off x="3205967" y="19867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0" name="Rectangle 49">
            <a:extLst>
              <a:ext uri="{FF2B5EF4-FFF2-40B4-BE49-F238E27FC236}">
                <a16:creationId xmlns:a16="http://schemas.microsoft.com/office/drawing/2014/main" id="{94023E55-38F1-6741-BC62-9602973CB18D}"/>
              </a:ext>
            </a:extLst>
          </p:cNvPr>
          <p:cNvSpPr/>
          <p:nvPr/>
        </p:nvSpPr>
        <p:spPr>
          <a:xfrm>
            <a:off x="3338907" y="19867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1" name="Rectangle 50">
            <a:extLst>
              <a:ext uri="{FF2B5EF4-FFF2-40B4-BE49-F238E27FC236}">
                <a16:creationId xmlns:a16="http://schemas.microsoft.com/office/drawing/2014/main" id="{54693BCE-7AFF-8C49-BB90-D85BB2C0F8FB}"/>
              </a:ext>
            </a:extLst>
          </p:cNvPr>
          <p:cNvSpPr/>
          <p:nvPr/>
        </p:nvSpPr>
        <p:spPr>
          <a:xfrm>
            <a:off x="3465848" y="19867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2" name="Rectangle 51">
            <a:extLst>
              <a:ext uri="{FF2B5EF4-FFF2-40B4-BE49-F238E27FC236}">
                <a16:creationId xmlns:a16="http://schemas.microsoft.com/office/drawing/2014/main" id="{3A0D0167-6E30-C645-A2A4-0302D313A8FF}"/>
              </a:ext>
            </a:extLst>
          </p:cNvPr>
          <p:cNvSpPr/>
          <p:nvPr/>
        </p:nvSpPr>
        <p:spPr>
          <a:xfrm>
            <a:off x="3592790" y="19867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3" name="Rectangle 52">
            <a:extLst>
              <a:ext uri="{FF2B5EF4-FFF2-40B4-BE49-F238E27FC236}">
                <a16:creationId xmlns:a16="http://schemas.microsoft.com/office/drawing/2014/main" id="{C26933D9-FB38-0A48-ABEE-B6C70787E640}"/>
              </a:ext>
            </a:extLst>
          </p:cNvPr>
          <p:cNvSpPr/>
          <p:nvPr/>
        </p:nvSpPr>
        <p:spPr>
          <a:xfrm>
            <a:off x="3085023" y="222032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4" name="Rectangle 53">
            <a:extLst>
              <a:ext uri="{FF2B5EF4-FFF2-40B4-BE49-F238E27FC236}">
                <a16:creationId xmlns:a16="http://schemas.microsoft.com/office/drawing/2014/main" id="{22BCC137-AF3D-7E46-AD55-239569AFBC88}"/>
              </a:ext>
            </a:extLst>
          </p:cNvPr>
          <p:cNvSpPr/>
          <p:nvPr/>
        </p:nvSpPr>
        <p:spPr>
          <a:xfrm>
            <a:off x="3217959" y="222032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5" name="Rectangle 54">
            <a:extLst>
              <a:ext uri="{FF2B5EF4-FFF2-40B4-BE49-F238E27FC236}">
                <a16:creationId xmlns:a16="http://schemas.microsoft.com/office/drawing/2014/main" id="{A1162335-3A99-704B-98CB-3935B06682EA}"/>
              </a:ext>
            </a:extLst>
          </p:cNvPr>
          <p:cNvSpPr/>
          <p:nvPr/>
        </p:nvSpPr>
        <p:spPr>
          <a:xfrm>
            <a:off x="3350899" y="222032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6" name="Rectangle 55">
            <a:extLst>
              <a:ext uri="{FF2B5EF4-FFF2-40B4-BE49-F238E27FC236}">
                <a16:creationId xmlns:a16="http://schemas.microsoft.com/office/drawing/2014/main" id="{B0CA7D2A-3476-814A-BCE1-F831CAC03AE3}"/>
              </a:ext>
            </a:extLst>
          </p:cNvPr>
          <p:cNvSpPr/>
          <p:nvPr/>
        </p:nvSpPr>
        <p:spPr>
          <a:xfrm>
            <a:off x="3477840" y="2220326"/>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7" name="Rectangle 56">
            <a:extLst>
              <a:ext uri="{FF2B5EF4-FFF2-40B4-BE49-F238E27FC236}">
                <a16:creationId xmlns:a16="http://schemas.microsoft.com/office/drawing/2014/main" id="{E668C128-6793-A44D-B15A-53BB52824D6C}"/>
              </a:ext>
            </a:extLst>
          </p:cNvPr>
          <p:cNvSpPr/>
          <p:nvPr/>
        </p:nvSpPr>
        <p:spPr>
          <a:xfrm>
            <a:off x="3604783" y="222032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8" name="Rectangle 57">
            <a:extLst>
              <a:ext uri="{FF2B5EF4-FFF2-40B4-BE49-F238E27FC236}">
                <a16:creationId xmlns:a16="http://schemas.microsoft.com/office/drawing/2014/main" id="{E2D93050-1898-D542-8C28-F2119BC38B2A}"/>
              </a:ext>
            </a:extLst>
          </p:cNvPr>
          <p:cNvSpPr/>
          <p:nvPr/>
        </p:nvSpPr>
        <p:spPr>
          <a:xfrm>
            <a:off x="3085023" y="23533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59" name="Rectangle 58">
            <a:extLst>
              <a:ext uri="{FF2B5EF4-FFF2-40B4-BE49-F238E27FC236}">
                <a16:creationId xmlns:a16="http://schemas.microsoft.com/office/drawing/2014/main" id="{5D248939-D861-4B48-AA7A-B605AF0D767E}"/>
              </a:ext>
            </a:extLst>
          </p:cNvPr>
          <p:cNvSpPr/>
          <p:nvPr/>
        </p:nvSpPr>
        <p:spPr>
          <a:xfrm>
            <a:off x="3217959" y="23533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0" name="Rectangle 59">
            <a:extLst>
              <a:ext uri="{FF2B5EF4-FFF2-40B4-BE49-F238E27FC236}">
                <a16:creationId xmlns:a16="http://schemas.microsoft.com/office/drawing/2014/main" id="{8A87A42C-F6AA-894C-AB47-EBC11C93E467}"/>
              </a:ext>
            </a:extLst>
          </p:cNvPr>
          <p:cNvSpPr/>
          <p:nvPr/>
        </p:nvSpPr>
        <p:spPr>
          <a:xfrm>
            <a:off x="3350899" y="2353338"/>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1" name="Rectangle 60">
            <a:extLst>
              <a:ext uri="{FF2B5EF4-FFF2-40B4-BE49-F238E27FC236}">
                <a16:creationId xmlns:a16="http://schemas.microsoft.com/office/drawing/2014/main" id="{D0BBFA86-C896-EF49-9966-4907B8F466C4}"/>
              </a:ext>
            </a:extLst>
          </p:cNvPr>
          <p:cNvSpPr/>
          <p:nvPr/>
        </p:nvSpPr>
        <p:spPr>
          <a:xfrm>
            <a:off x="3477840" y="2353338"/>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2" name="Rectangle 61">
            <a:extLst>
              <a:ext uri="{FF2B5EF4-FFF2-40B4-BE49-F238E27FC236}">
                <a16:creationId xmlns:a16="http://schemas.microsoft.com/office/drawing/2014/main" id="{9A433151-9337-E04D-8235-4C44D9CCB4A4}"/>
              </a:ext>
            </a:extLst>
          </p:cNvPr>
          <p:cNvSpPr/>
          <p:nvPr/>
        </p:nvSpPr>
        <p:spPr>
          <a:xfrm>
            <a:off x="3604783" y="2353338"/>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3" name="Rectangle 62">
            <a:extLst>
              <a:ext uri="{FF2B5EF4-FFF2-40B4-BE49-F238E27FC236}">
                <a16:creationId xmlns:a16="http://schemas.microsoft.com/office/drawing/2014/main" id="{DC755CA9-09F9-674E-8B7C-BA4A9169BA47}"/>
              </a:ext>
            </a:extLst>
          </p:cNvPr>
          <p:cNvSpPr/>
          <p:nvPr/>
        </p:nvSpPr>
        <p:spPr>
          <a:xfrm>
            <a:off x="3085023" y="25580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4" name="Rectangle 63">
            <a:extLst>
              <a:ext uri="{FF2B5EF4-FFF2-40B4-BE49-F238E27FC236}">
                <a16:creationId xmlns:a16="http://schemas.microsoft.com/office/drawing/2014/main" id="{3156BD8F-ADC0-AF4F-86F8-73D01520B0EB}"/>
              </a:ext>
            </a:extLst>
          </p:cNvPr>
          <p:cNvSpPr/>
          <p:nvPr/>
        </p:nvSpPr>
        <p:spPr>
          <a:xfrm>
            <a:off x="3217959" y="255806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5" name="Rectangle 64">
            <a:extLst>
              <a:ext uri="{FF2B5EF4-FFF2-40B4-BE49-F238E27FC236}">
                <a16:creationId xmlns:a16="http://schemas.microsoft.com/office/drawing/2014/main" id="{2987C298-6249-6A4B-AD4F-FF6A2520938A}"/>
              </a:ext>
            </a:extLst>
          </p:cNvPr>
          <p:cNvSpPr/>
          <p:nvPr/>
        </p:nvSpPr>
        <p:spPr>
          <a:xfrm>
            <a:off x="3350899" y="255806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6" name="Rectangle 65">
            <a:extLst>
              <a:ext uri="{FF2B5EF4-FFF2-40B4-BE49-F238E27FC236}">
                <a16:creationId xmlns:a16="http://schemas.microsoft.com/office/drawing/2014/main" id="{03FFBEF1-1F1F-A04D-A912-0801BD6A4131}"/>
              </a:ext>
            </a:extLst>
          </p:cNvPr>
          <p:cNvSpPr/>
          <p:nvPr/>
        </p:nvSpPr>
        <p:spPr>
          <a:xfrm>
            <a:off x="3477840" y="255806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7" name="Rectangle 66">
            <a:extLst>
              <a:ext uri="{FF2B5EF4-FFF2-40B4-BE49-F238E27FC236}">
                <a16:creationId xmlns:a16="http://schemas.microsoft.com/office/drawing/2014/main" id="{48798B8A-EE4B-6146-A845-CDEFBC2E5844}"/>
              </a:ext>
            </a:extLst>
          </p:cNvPr>
          <p:cNvSpPr/>
          <p:nvPr/>
        </p:nvSpPr>
        <p:spPr>
          <a:xfrm>
            <a:off x="3604783" y="255806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8" name="Rectangle 67">
            <a:extLst>
              <a:ext uri="{FF2B5EF4-FFF2-40B4-BE49-F238E27FC236}">
                <a16:creationId xmlns:a16="http://schemas.microsoft.com/office/drawing/2014/main" id="{A8AC3E82-9640-B74F-BD84-BEF0D283BFEE}"/>
              </a:ext>
            </a:extLst>
          </p:cNvPr>
          <p:cNvSpPr/>
          <p:nvPr/>
        </p:nvSpPr>
        <p:spPr>
          <a:xfrm>
            <a:off x="3085023" y="26910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69" name="Rectangle 68">
            <a:extLst>
              <a:ext uri="{FF2B5EF4-FFF2-40B4-BE49-F238E27FC236}">
                <a16:creationId xmlns:a16="http://schemas.microsoft.com/office/drawing/2014/main" id="{A0DDCE7E-BEEC-5147-9807-3793FE040B14}"/>
              </a:ext>
            </a:extLst>
          </p:cNvPr>
          <p:cNvSpPr/>
          <p:nvPr/>
        </p:nvSpPr>
        <p:spPr>
          <a:xfrm>
            <a:off x="3217959" y="26910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0" name="Rectangle 69">
            <a:extLst>
              <a:ext uri="{FF2B5EF4-FFF2-40B4-BE49-F238E27FC236}">
                <a16:creationId xmlns:a16="http://schemas.microsoft.com/office/drawing/2014/main" id="{622C5D2B-CAAE-DF4B-B7D0-3A381FE2A9E4}"/>
              </a:ext>
            </a:extLst>
          </p:cNvPr>
          <p:cNvSpPr/>
          <p:nvPr/>
        </p:nvSpPr>
        <p:spPr>
          <a:xfrm>
            <a:off x="3350899" y="2691079"/>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1" name="Rectangle 70">
            <a:extLst>
              <a:ext uri="{FF2B5EF4-FFF2-40B4-BE49-F238E27FC236}">
                <a16:creationId xmlns:a16="http://schemas.microsoft.com/office/drawing/2014/main" id="{1BC0AE2F-2F63-AA4C-8865-5E7BF6ADCF07}"/>
              </a:ext>
            </a:extLst>
          </p:cNvPr>
          <p:cNvSpPr/>
          <p:nvPr/>
        </p:nvSpPr>
        <p:spPr>
          <a:xfrm>
            <a:off x="3477840" y="269107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2" name="Rectangle 71">
            <a:extLst>
              <a:ext uri="{FF2B5EF4-FFF2-40B4-BE49-F238E27FC236}">
                <a16:creationId xmlns:a16="http://schemas.microsoft.com/office/drawing/2014/main" id="{9FAF15B5-A8DA-0542-AEFD-D8DAA33757D2}"/>
              </a:ext>
            </a:extLst>
          </p:cNvPr>
          <p:cNvSpPr/>
          <p:nvPr/>
        </p:nvSpPr>
        <p:spPr>
          <a:xfrm>
            <a:off x="3604783" y="2691079"/>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3" name="Rectangle 72">
            <a:extLst>
              <a:ext uri="{FF2B5EF4-FFF2-40B4-BE49-F238E27FC236}">
                <a16:creationId xmlns:a16="http://schemas.microsoft.com/office/drawing/2014/main" id="{48813BE1-523B-7947-B205-2059C16C00C9}"/>
              </a:ext>
            </a:extLst>
          </p:cNvPr>
          <p:cNvSpPr/>
          <p:nvPr/>
        </p:nvSpPr>
        <p:spPr>
          <a:xfrm>
            <a:off x="3085023" y="293146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4" name="Rectangle 73">
            <a:extLst>
              <a:ext uri="{FF2B5EF4-FFF2-40B4-BE49-F238E27FC236}">
                <a16:creationId xmlns:a16="http://schemas.microsoft.com/office/drawing/2014/main" id="{243455F0-F202-D84D-98D0-02010AF3C617}"/>
              </a:ext>
            </a:extLst>
          </p:cNvPr>
          <p:cNvSpPr/>
          <p:nvPr/>
        </p:nvSpPr>
        <p:spPr>
          <a:xfrm>
            <a:off x="3217959" y="2931464"/>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5" name="Rectangle 74">
            <a:extLst>
              <a:ext uri="{FF2B5EF4-FFF2-40B4-BE49-F238E27FC236}">
                <a16:creationId xmlns:a16="http://schemas.microsoft.com/office/drawing/2014/main" id="{BC354503-9895-5144-84DF-353045E03EF9}"/>
              </a:ext>
            </a:extLst>
          </p:cNvPr>
          <p:cNvSpPr/>
          <p:nvPr/>
        </p:nvSpPr>
        <p:spPr>
          <a:xfrm>
            <a:off x="3350899" y="2931464"/>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6" name="Rectangle 75">
            <a:extLst>
              <a:ext uri="{FF2B5EF4-FFF2-40B4-BE49-F238E27FC236}">
                <a16:creationId xmlns:a16="http://schemas.microsoft.com/office/drawing/2014/main" id="{065CEE62-5D4D-5D4A-8490-AC9FC9548758}"/>
              </a:ext>
            </a:extLst>
          </p:cNvPr>
          <p:cNvSpPr/>
          <p:nvPr/>
        </p:nvSpPr>
        <p:spPr>
          <a:xfrm>
            <a:off x="3477840" y="2931464"/>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7" name="Rectangle 76">
            <a:extLst>
              <a:ext uri="{FF2B5EF4-FFF2-40B4-BE49-F238E27FC236}">
                <a16:creationId xmlns:a16="http://schemas.microsoft.com/office/drawing/2014/main" id="{496DF181-F56D-074E-9152-FABC011BDC99}"/>
              </a:ext>
            </a:extLst>
          </p:cNvPr>
          <p:cNvSpPr/>
          <p:nvPr/>
        </p:nvSpPr>
        <p:spPr>
          <a:xfrm>
            <a:off x="3604783" y="2931464"/>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8" name="Rectangle 77">
            <a:extLst>
              <a:ext uri="{FF2B5EF4-FFF2-40B4-BE49-F238E27FC236}">
                <a16:creationId xmlns:a16="http://schemas.microsoft.com/office/drawing/2014/main" id="{1325DAC7-A085-4D45-9146-1B02173734AB}"/>
              </a:ext>
            </a:extLst>
          </p:cNvPr>
          <p:cNvSpPr/>
          <p:nvPr/>
        </p:nvSpPr>
        <p:spPr>
          <a:xfrm>
            <a:off x="3085023" y="3064476"/>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79" name="Rectangle 78">
            <a:extLst>
              <a:ext uri="{FF2B5EF4-FFF2-40B4-BE49-F238E27FC236}">
                <a16:creationId xmlns:a16="http://schemas.microsoft.com/office/drawing/2014/main" id="{AD8A4E4F-2046-5B4F-99EE-6EF2448D3EC6}"/>
              </a:ext>
            </a:extLst>
          </p:cNvPr>
          <p:cNvSpPr/>
          <p:nvPr/>
        </p:nvSpPr>
        <p:spPr>
          <a:xfrm>
            <a:off x="3217959" y="3064476"/>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0" name="Rectangle 79">
            <a:extLst>
              <a:ext uri="{FF2B5EF4-FFF2-40B4-BE49-F238E27FC236}">
                <a16:creationId xmlns:a16="http://schemas.microsoft.com/office/drawing/2014/main" id="{5E784AE1-1AF3-C845-B68C-4864C0D019BE}"/>
              </a:ext>
            </a:extLst>
          </p:cNvPr>
          <p:cNvSpPr/>
          <p:nvPr/>
        </p:nvSpPr>
        <p:spPr>
          <a:xfrm>
            <a:off x="3350899" y="3064476"/>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1" name="Rectangle 80">
            <a:extLst>
              <a:ext uri="{FF2B5EF4-FFF2-40B4-BE49-F238E27FC236}">
                <a16:creationId xmlns:a16="http://schemas.microsoft.com/office/drawing/2014/main" id="{7C422C42-9320-704D-9022-9880102CFFF2}"/>
              </a:ext>
            </a:extLst>
          </p:cNvPr>
          <p:cNvSpPr/>
          <p:nvPr/>
        </p:nvSpPr>
        <p:spPr>
          <a:xfrm>
            <a:off x="3477840" y="3064476"/>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2" name="Rectangle 81">
            <a:extLst>
              <a:ext uri="{FF2B5EF4-FFF2-40B4-BE49-F238E27FC236}">
                <a16:creationId xmlns:a16="http://schemas.microsoft.com/office/drawing/2014/main" id="{AC85AAD7-3BB7-BC44-A410-43FC4C6D19B4}"/>
              </a:ext>
            </a:extLst>
          </p:cNvPr>
          <p:cNvSpPr/>
          <p:nvPr/>
        </p:nvSpPr>
        <p:spPr>
          <a:xfrm>
            <a:off x="3604783" y="3064476"/>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cxnSp>
        <p:nvCxnSpPr>
          <p:cNvPr id="83" name="Straight Arrow Connector 82">
            <a:extLst>
              <a:ext uri="{FF2B5EF4-FFF2-40B4-BE49-F238E27FC236}">
                <a16:creationId xmlns:a16="http://schemas.microsoft.com/office/drawing/2014/main" id="{50385E7D-43F6-A54E-B63C-BFFE3A818E96}"/>
              </a:ext>
            </a:extLst>
          </p:cNvPr>
          <p:cNvCxnSpPr>
            <a:cxnSpLocks/>
          </p:cNvCxnSpPr>
          <p:nvPr/>
        </p:nvCxnSpPr>
        <p:spPr>
          <a:xfrm>
            <a:off x="3995288" y="2349471"/>
            <a:ext cx="216900"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E62C522C-18BE-5E44-B93D-66BFB00D8E40}"/>
              </a:ext>
            </a:extLst>
          </p:cNvPr>
          <p:cNvSpPr/>
          <p:nvPr/>
        </p:nvSpPr>
        <p:spPr>
          <a:xfrm>
            <a:off x="4234528" y="2193330"/>
            <a:ext cx="620983" cy="312282"/>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PingFang SC" panose="020B0400000000000000" pitchFamily="34" charset="-122"/>
                <a:ea typeface="PingFang SC" panose="020B0400000000000000" pitchFamily="34" charset="-122"/>
              </a:rPr>
              <a:t>Update</a:t>
            </a:r>
            <a:endParaRPr lang="en-CN" sz="900" dirty="0">
              <a:solidFill>
                <a:schemeClr val="bg1"/>
              </a:solidFill>
              <a:latin typeface="PingFang SC" panose="020B0400000000000000" pitchFamily="34" charset="-122"/>
            </a:endParaRPr>
          </a:p>
        </p:txBody>
      </p:sp>
      <p:sp>
        <p:nvSpPr>
          <p:cNvPr id="85" name="Rectangle 84">
            <a:extLst>
              <a:ext uri="{FF2B5EF4-FFF2-40B4-BE49-F238E27FC236}">
                <a16:creationId xmlns:a16="http://schemas.microsoft.com/office/drawing/2014/main" id="{22B897F2-47F3-9E47-A3CF-E57B45E1EB62}"/>
              </a:ext>
            </a:extLst>
          </p:cNvPr>
          <p:cNvSpPr/>
          <p:nvPr/>
        </p:nvSpPr>
        <p:spPr>
          <a:xfrm>
            <a:off x="5574872" y="15285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6" name="Rectangle 85">
            <a:extLst>
              <a:ext uri="{FF2B5EF4-FFF2-40B4-BE49-F238E27FC236}">
                <a16:creationId xmlns:a16="http://schemas.microsoft.com/office/drawing/2014/main" id="{DA50C742-AF2C-3340-9116-8A29491194BC}"/>
              </a:ext>
            </a:extLst>
          </p:cNvPr>
          <p:cNvSpPr/>
          <p:nvPr/>
        </p:nvSpPr>
        <p:spPr>
          <a:xfrm>
            <a:off x="5707808" y="15285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7" name="Rectangle 86">
            <a:extLst>
              <a:ext uri="{FF2B5EF4-FFF2-40B4-BE49-F238E27FC236}">
                <a16:creationId xmlns:a16="http://schemas.microsoft.com/office/drawing/2014/main" id="{B383B071-232C-174A-8274-A166A143B0FF}"/>
              </a:ext>
            </a:extLst>
          </p:cNvPr>
          <p:cNvSpPr/>
          <p:nvPr/>
        </p:nvSpPr>
        <p:spPr>
          <a:xfrm>
            <a:off x="5840748" y="15285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8" name="Rectangle 87">
            <a:extLst>
              <a:ext uri="{FF2B5EF4-FFF2-40B4-BE49-F238E27FC236}">
                <a16:creationId xmlns:a16="http://schemas.microsoft.com/office/drawing/2014/main" id="{2CBA0F8A-73A7-EB4B-B55C-0F9C4F8974D0}"/>
              </a:ext>
            </a:extLst>
          </p:cNvPr>
          <p:cNvSpPr/>
          <p:nvPr/>
        </p:nvSpPr>
        <p:spPr>
          <a:xfrm>
            <a:off x="5967689" y="15285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89" name="Rectangle 88">
            <a:extLst>
              <a:ext uri="{FF2B5EF4-FFF2-40B4-BE49-F238E27FC236}">
                <a16:creationId xmlns:a16="http://schemas.microsoft.com/office/drawing/2014/main" id="{627F3CD6-B19D-7146-9688-D7B755D6E997}"/>
              </a:ext>
            </a:extLst>
          </p:cNvPr>
          <p:cNvSpPr/>
          <p:nvPr/>
        </p:nvSpPr>
        <p:spPr>
          <a:xfrm>
            <a:off x="6094631" y="15285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90" name="Rectangle 89">
            <a:extLst>
              <a:ext uri="{FF2B5EF4-FFF2-40B4-BE49-F238E27FC236}">
                <a16:creationId xmlns:a16="http://schemas.microsoft.com/office/drawing/2014/main" id="{B0855B55-19F8-124D-85CC-938080EEF804}"/>
              </a:ext>
            </a:extLst>
          </p:cNvPr>
          <p:cNvSpPr/>
          <p:nvPr/>
        </p:nvSpPr>
        <p:spPr>
          <a:xfrm>
            <a:off x="5574872" y="16615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91" name="Rectangle 90">
            <a:extLst>
              <a:ext uri="{FF2B5EF4-FFF2-40B4-BE49-F238E27FC236}">
                <a16:creationId xmlns:a16="http://schemas.microsoft.com/office/drawing/2014/main" id="{D2DEE875-80D0-0546-8526-0923C5460CB8}"/>
              </a:ext>
            </a:extLst>
          </p:cNvPr>
          <p:cNvSpPr/>
          <p:nvPr/>
        </p:nvSpPr>
        <p:spPr>
          <a:xfrm>
            <a:off x="5707808" y="16615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92" name="Rectangle 91">
            <a:extLst>
              <a:ext uri="{FF2B5EF4-FFF2-40B4-BE49-F238E27FC236}">
                <a16:creationId xmlns:a16="http://schemas.microsoft.com/office/drawing/2014/main" id="{1B9A60CC-F412-874E-BC9D-D14333EF267F}"/>
              </a:ext>
            </a:extLst>
          </p:cNvPr>
          <p:cNvSpPr/>
          <p:nvPr/>
        </p:nvSpPr>
        <p:spPr>
          <a:xfrm>
            <a:off x="5840748" y="16615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93" name="Rectangle 92">
            <a:extLst>
              <a:ext uri="{FF2B5EF4-FFF2-40B4-BE49-F238E27FC236}">
                <a16:creationId xmlns:a16="http://schemas.microsoft.com/office/drawing/2014/main" id="{66CF1685-0522-424B-8030-2A9AF7F55424}"/>
              </a:ext>
            </a:extLst>
          </p:cNvPr>
          <p:cNvSpPr/>
          <p:nvPr/>
        </p:nvSpPr>
        <p:spPr>
          <a:xfrm>
            <a:off x="5967689" y="16615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94" name="Rectangle 93">
            <a:extLst>
              <a:ext uri="{FF2B5EF4-FFF2-40B4-BE49-F238E27FC236}">
                <a16:creationId xmlns:a16="http://schemas.microsoft.com/office/drawing/2014/main" id="{41ED918B-7DCB-1B43-9D39-B6BD71617303}"/>
              </a:ext>
            </a:extLst>
          </p:cNvPr>
          <p:cNvSpPr/>
          <p:nvPr/>
        </p:nvSpPr>
        <p:spPr>
          <a:xfrm>
            <a:off x="6094631" y="16615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cxnSp>
        <p:nvCxnSpPr>
          <p:cNvPr id="95" name="Straight Connector 94">
            <a:extLst>
              <a:ext uri="{FF2B5EF4-FFF2-40B4-BE49-F238E27FC236}">
                <a16:creationId xmlns:a16="http://schemas.microsoft.com/office/drawing/2014/main" id="{F606BD23-BCC4-0B4F-91D3-6B1867A657CF}"/>
              </a:ext>
            </a:extLst>
          </p:cNvPr>
          <p:cNvCxnSpPr>
            <a:cxnSpLocks/>
          </p:cNvCxnSpPr>
          <p:nvPr/>
        </p:nvCxnSpPr>
        <p:spPr>
          <a:xfrm>
            <a:off x="4946304" y="2361476"/>
            <a:ext cx="225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A6E03E3-613F-3842-9277-A171587E2032}"/>
              </a:ext>
            </a:extLst>
          </p:cNvPr>
          <p:cNvCxnSpPr>
            <a:cxnSpLocks/>
          </p:cNvCxnSpPr>
          <p:nvPr/>
        </p:nvCxnSpPr>
        <p:spPr>
          <a:xfrm>
            <a:off x="5172055" y="1655814"/>
            <a:ext cx="0" cy="14376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BFC0419-EC95-DD42-8BC7-B0D47E164CD6}"/>
              </a:ext>
            </a:extLst>
          </p:cNvPr>
          <p:cNvCxnSpPr>
            <a:cxnSpLocks/>
          </p:cNvCxnSpPr>
          <p:nvPr/>
        </p:nvCxnSpPr>
        <p:spPr>
          <a:xfrm>
            <a:off x="5160061" y="1645177"/>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8B7A353-5CA0-B646-AE63-8B7CFC59F0E9}"/>
              </a:ext>
            </a:extLst>
          </p:cNvPr>
          <p:cNvCxnSpPr>
            <a:cxnSpLocks/>
          </p:cNvCxnSpPr>
          <p:nvPr/>
        </p:nvCxnSpPr>
        <p:spPr>
          <a:xfrm>
            <a:off x="5160061" y="1991665"/>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A523039-B67D-4D43-8C6C-329A8C2F079B}"/>
              </a:ext>
            </a:extLst>
          </p:cNvPr>
          <p:cNvCxnSpPr>
            <a:cxnSpLocks/>
          </p:cNvCxnSpPr>
          <p:nvPr/>
        </p:nvCxnSpPr>
        <p:spPr>
          <a:xfrm>
            <a:off x="5172055" y="2357065"/>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B7D8E48-0171-AA4A-A4FE-1BBE3D281E86}"/>
              </a:ext>
            </a:extLst>
          </p:cNvPr>
          <p:cNvCxnSpPr>
            <a:cxnSpLocks/>
          </p:cNvCxnSpPr>
          <p:nvPr/>
        </p:nvCxnSpPr>
        <p:spPr>
          <a:xfrm>
            <a:off x="5172055" y="2694792"/>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0914D34-04F2-EE4E-996A-673383DA2FA8}"/>
              </a:ext>
            </a:extLst>
          </p:cNvPr>
          <p:cNvCxnSpPr>
            <a:cxnSpLocks/>
          </p:cNvCxnSpPr>
          <p:nvPr/>
        </p:nvCxnSpPr>
        <p:spPr>
          <a:xfrm>
            <a:off x="5172055" y="3075959"/>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ED12E687-A3D5-3240-AE0C-35941C3980A2}"/>
              </a:ext>
            </a:extLst>
          </p:cNvPr>
          <p:cNvSpPr/>
          <p:nvPr/>
        </p:nvSpPr>
        <p:spPr>
          <a:xfrm>
            <a:off x="5574872" y="18884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3" name="Rectangle 102">
            <a:extLst>
              <a:ext uri="{FF2B5EF4-FFF2-40B4-BE49-F238E27FC236}">
                <a16:creationId xmlns:a16="http://schemas.microsoft.com/office/drawing/2014/main" id="{4E0CF579-CA94-6C47-8502-3F9E4456E5A5}"/>
              </a:ext>
            </a:extLst>
          </p:cNvPr>
          <p:cNvSpPr/>
          <p:nvPr/>
        </p:nvSpPr>
        <p:spPr>
          <a:xfrm>
            <a:off x="5707808" y="18884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4" name="Rectangle 103">
            <a:extLst>
              <a:ext uri="{FF2B5EF4-FFF2-40B4-BE49-F238E27FC236}">
                <a16:creationId xmlns:a16="http://schemas.microsoft.com/office/drawing/2014/main" id="{EA1B9333-7D2B-0045-B650-E972A7EFAD8C}"/>
              </a:ext>
            </a:extLst>
          </p:cNvPr>
          <p:cNvSpPr/>
          <p:nvPr/>
        </p:nvSpPr>
        <p:spPr>
          <a:xfrm>
            <a:off x="5840748" y="18884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5" name="Rectangle 104">
            <a:extLst>
              <a:ext uri="{FF2B5EF4-FFF2-40B4-BE49-F238E27FC236}">
                <a16:creationId xmlns:a16="http://schemas.microsoft.com/office/drawing/2014/main" id="{DFE32256-4A74-DF48-A05E-0257E8520C55}"/>
              </a:ext>
            </a:extLst>
          </p:cNvPr>
          <p:cNvSpPr/>
          <p:nvPr/>
        </p:nvSpPr>
        <p:spPr>
          <a:xfrm>
            <a:off x="5967689" y="188846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6" name="Rectangle 105">
            <a:extLst>
              <a:ext uri="{FF2B5EF4-FFF2-40B4-BE49-F238E27FC236}">
                <a16:creationId xmlns:a16="http://schemas.microsoft.com/office/drawing/2014/main" id="{10FE136F-C7CE-CC48-A97A-9EB1E289C885}"/>
              </a:ext>
            </a:extLst>
          </p:cNvPr>
          <p:cNvSpPr/>
          <p:nvPr/>
        </p:nvSpPr>
        <p:spPr>
          <a:xfrm>
            <a:off x="6094631" y="18884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7" name="Rectangle 106">
            <a:extLst>
              <a:ext uri="{FF2B5EF4-FFF2-40B4-BE49-F238E27FC236}">
                <a16:creationId xmlns:a16="http://schemas.microsoft.com/office/drawing/2014/main" id="{A2F02F71-DDBF-EC40-8AC2-7F82A8CF9891}"/>
              </a:ext>
            </a:extLst>
          </p:cNvPr>
          <p:cNvSpPr/>
          <p:nvPr/>
        </p:nvSpPr>
        <p:spPr>
          <a:xfrm>
            <a:off x="5574872" y="20214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8" name="Rectangle 107">
            <a:extLst>
              <a:ext uri="{FF2B5EF4-FFF2-40B4-BE49-F238E27FC236}">
                <a16:creationId xmlns:a16="http://schemas.microsoft.com/office/drawing/2014/main" id="{83FAA83F-D572-F546-938A-B8DCA628949A}"/>
              </a:ext>
            </a:extLst>
          </p:cNvPr>
          <p:cNvSpPr/>
          <p:nvPr/>
        </p:nvSpPr>
        <p:spPr>
          <a:xfrm>
            <a:off x="5707808" y="20214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09" name="Rectangle 108">
            <a:extLst>
              <a:ext uri="{FF2B5EF4-FFF2-40B4-BE49-F238E27FC236}">
                <a16:creationId xmlns:a16="http://schemas.microsoft.com/office/drawing/2014/main" id="{65687EB8-D928-3F40-9CF2-9F1E1FB8FA3A}"/>
              </a:ext>
            </a:extLst>
          </p:cNvPr>
          <p:cNvSpPr/>
          <p:nvPr/>
        </p:nvSpPr>
        <p:spPr>
          <a:xfrm>
            <a:off x="5840748" y="20214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0" name="Rectangle 109">
            <a:extLst>
              <a:ext uri="{FF2B5EF4-FFF2-40B4-BE49-F238E27FC236}">
                <a16:creationId xmlns:a16="http://schemas.microsoft.com/office/drawing/2014/main" id="{6353B824-7A27-E14A-A63F-59D23EDA7AD2}"/>
              </a:ext>
            </a:extLst>
          </p:cNvPr>
          <p:cNvSpPr/>
          <p:nvPr/>
        </p:nvSpPr>
        <p:spPr>
          <a:xfrm>
            <a:off x="5967689" y="20214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1" name="Rectangle 110">
            <a:extLst>
              <a:ext uri="{FF2B5EF4-FFF2-40B4-BE49-F238E27FC236}">
                <a16:creationId xmlns:a16="http://schemas.microsoft.com/office/drawing/2014/main" id="{1248FAF0-86BB-6144-BE84-2B99CB1A441F}"/>
              </a:ext>
            </a:extLst>
          </p:cNvPr>
          <p:cNvSpPr/>
          <p:nvPr/>
        </p:nvSpPr>
        <p:spPr>
          <a:xfrm>
            <a:off x="6094631" y="20214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2" name="Rectangle 111">
            <a:extLst>
              <a:ext uri="{FF2B5EF4-FFF2-40B4-BE49-F238E27FC236}">
                <a16:creationId xmlns:a16="http://schemas.microsoft.com/office/drawing/2014/main" id="{3E40A0FF-615B-B44B-B6F4-FFAB797209EC}"/>
              </a:ext>
            </a:extLst>
          </p:cNvPr>
          <p:cNvSpPr/>
          <p:nvPr/>
        </p:nvSpPr>
        <p:spPr>
          <a:xfrm>
            <a:off x="5586864" y="225502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3" name="Rectangle 112">
            <a:extLst>
              <a:ext uri="{FF2B5EF4-FFF2-40B4-BE49-F238E27FC236}">
                <a16:creationId xmlns:a16="http://schemas.microsoft.com/office/drawing/2014/main" id="{8BD7A283-5B71-2C46-8967-518905C73B4F}"/>
              </a:ext>
            </a:extLst>
          </p:cNvPr>
          <p:cNvSpPr/>
          <p:nvPr/>
        </p:nvSpPr>
        <p:spPr>
          <a:xfrm>
            <a:off x="5719801" y="225502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4" name="Rectangle 113">
            <a:extLst>
              <a:ext uri="{FF2B5EF4-FFF2-40B4-BE49-F238E27FC236}">
                <a16:creationId xmlns:a16="http://schemas.microsoft.com/office/drawing/2014/main" id="{AF7B20AF-672B-2249-95CD-3CF17FF2D42B}"/>
              </a:ext>
            </a:extLst>
          </p:cNvPr>
          <p:cNvSpPr/>
          <p:nvPr/>
        </p:nvSpPr>
        <p:spPr>
          <a:xfrm>
            <a:off x="5852740" y="225502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5" name="Rectangle 114">
            <a:extLst>
              <a:ext uri="{FF2B5EF4-FFF2-40B4-BE49-F238E27FC236}">
                <a16:creationId xmlns:a16="http://schemas.microsoft.com/office/drawing/2014/main" id="{BAD27E2F-9507-954D-B236-532B075BD3E6}"/>
              </a:ext>
            </a:extLst>
          </p:cNvPr>
          <p:cNvSpPr/>
          <p:nvPr/>
        </p:nvSpPr>
        <p:spPr>
          <a:xfrm>
            <a:off x="5979681" y="2255022"/>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6" name="Rectangle 115">
            <a:extLst>
              <a:ext uri="{FF2B5EF4-FFF2-40B4-BE49-F238E27FC236}">
                <a16:creationId xmlns:a16="http://schemas.microsoft.com/office/drawing/2014/main" id="{B18157E3-446F-4F46-B097-9D65C5FD1590}"/>
              </a:ext>
            </a:extLst>
          </p:cNvPr>
          <p:cNvSpPr/>
          <p:nvPr/>
        </p:nvSpPr>
        <p:spPr>
          <a:xfrm>
            <a:off x="6106624" y="225502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7" name="Rectangle 116">
            <a:extLst>
              <a:ext uri="{FF2B5EF4-FFF2-40B4-BE49-F238E27FC236}">
                <a16:creationId xmlns:a16="http://schemas.microsoft.com/office/drawing/2014/main" id="{AD977496-4351-FD46-AA05-2DB061D9AA4B}"/>
              </a:ext>
            </a:extLst>
          </p:cNvPr>
          <p:cNvSpPr/>
          <p:nvPr/>
        </p:nvSpPr>
        <p:spPr>
          <a:xfrm>
            <a:off x="5586864" y="23880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8" name="Rectangle 117">
            <a:extLst>
              <a:ext uri="{FF2B5EF4-FFF2-40B4-BE49-F238E27FC236}">
                <a16:creationId xmlns:a16="http://schemas.microsoft.com/office/drawing/2014/main" id="{D6FC53BD-50D4-EC4A-9865-7191B5F0924B}"/>
              </a:ext>
            </a:extLst>
          </p:cNvPr>
          <p:cNvSpPr/>
          <p:nvPr/>
        </p:nvSpPr>
        <p:spPr>
          <a:xfrm>
            <a:off x="5719801" y="23880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19" name="Rectangle 118">
            <a:extLst>
              <a:ext uri="{FF2B5EF4-FFF2-40B4-BE49-F238E27FC236}">
                <a16:creationId xmlns:a16="http://schemas.microsoft.com/office/drawing/2014/main" id="{7531231D-96D3-1D42-B049-174EDAC3A1DC}"/>
              </a:ext>
            </a:extLst>
          </p:cNvPr>
          <p:cNvSpPr/>
          <p:nvPr/>
        </p:nvSpPr>
        <p:spPr>
          <a:xfrm>
            <a:off x="5852740" y="2388035"/>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0" name="Rectangle 119">
            <a:extLst>
              <a:ext uri="{FF2B5EF4-FFF2-40B4-BE49-F238E27FC236}">
                <a16:creationId xmlns:a16="http://schemas.microsoft.com/office/drawing/2014/main" id="{D368D808-E95A-1540-ABE7-0F163D843339}"/>
              </a:ext>
            </a:extLst>
          </p:cNvPr>
          <p:cNvSpPr/>
          <p:nvPr/>
        </p:nvSpPr>
        <p:spPr>
          <a:xfrm>
            <a:off x="5979681" y="2388035"/>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1" name="Rectangle 120">
            <a:extLst>
              <a:ext uri="{FF2B5EF4-FFF2-40B4-BE49-F238E27FC236}">
                <a16:creationId xmlns:a16="http://schemas.microsoft.com/office/drawing/2014/main" id="{C7558A8D-122A-5E4C-8F20-7C6EA534BB23}"/>
              </a:ext>
            </a:extLst>
          </p:cNvPr>
          <p:cNvSpPr/>
          <p:nvPr/>
        </p:nvSpPr>
        <p:spPr>
          <a:xfrm>
            <a:off x="6106624" y="2388035"/>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2" name="Rectangle 121">
            <a:extLst>
              <a:ext uri="{FF2B5EF4-FFF2-40B4-BE49-F238E27FC236}">
                <a16:creationId xmlns:a16="http://schemas.microsoft.com/office/drawing/2014/main" id="{1E65A63A-490D-AD42-AA1C-A295A64A6736}"/>
              </a:ext>
            </a:extLst>
          </p:cNvPr>
          <p:cNvSpPr/>
          <p:nvPr/>
        </p:nvSpPr>
        <p:spPr>
          <a:xfrm>
            <a:off x="5586864" y="25927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3" name="Rectangle 122">
            <a:extLst>
              <a:ext uri="{FF2B5EF4-FFF2-40B4-BE49-F238E27FC236}">
                <a16:creationId xmlns:a16="http://schemas.microsoft.com/office/drawing/2014/main" id="{69B0C703-C823-F24D-940B-E7CE469E15E4}"/>
              </a:ext>
            </a:extLst>
          </p:cNvPr>
          <p:cNvSpPr/>
          <p:nvPr/>
        </p:nvSpPr>
        <p:spPr>
          <a:xfrm>
            <a:off x="5719801" y="259276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4" name="Rectangle 123">
            <a:extLst>
              <a:ext uri="{FF2B5EF4-FFF2-40B4-BE49-F238E27FC236}">
                <a16:creationId xmlns:a16="http://schemas.microsoft.com/office/drawing/2014/main" id="{B2C0D96B-83DD-A74A-8690-E8F0E42AB656}"/>
              </a:ext>
            </a:extLst>
          </p:cNvPr>
          <p:cNvSpPr/>
          <p:nvPr/>
        </p:nvSpPr>
        <p:spPr>
          <a:xfrm>
            <a:off x="5852740" y="259276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5" name="Rectangle 124">
            <a:extLst>
              <a:ext uri="{FF2B5EF4-FFF2-40B4-BE49-F238E27FC236}">
                <a16:creationId xmlns:a16="http://schemas.microsoft.com/office/drawing/2014/main" id="{4013BB79-8194-494A-BEBF-0B7DAFCDC119}"/>
              </a:ext>
            </a:extLst>
          </p:cNvPr>
          <p:cNvSpPr/>
          <p:nvPr/>
        </p:nvSpPr>
        <p:spPr>
          <a:xfrm>
            <a:off x="5979681" y="259276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6" name="Rectangle 125">
            <a:extLst>
              <a:ext uri="{FF2B5EF4-FFF2-40B4-BE49-F238E27FC236}">
                <a16:creationId xmlns:a16="http://schemas.microsoft.com/office/drawing/2014/main" id="{1F818C6E-7393-5044-B52E-F4A8630C2AF1}"/>
              </a:ext>
            </a:extLst>
          </p:cNvPr>
          <p:cNvSpPr/>
          <p:nvPr/>
        </p:nvSpPr>
        <p:spPr>
          <a:xfrm>
            <a:off x="6106624" y="2592763"/>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7" name="Rectangle 126">
            <a:extLst>
              <a:ext uri="{FF2B5EF4-FFF2-40B4-BE49-F238E27FC236}">
                <a16:creationId xmlns:a16="http://schemas.microsoft.com/office/drawing/2014/main" id="{BDAA9BD2-28FC-FB46-886F-44018A4FA445}"/>
              </a:ext>
            </a:extLst>
          </p:cNvPr>
          <p:cNvSpPr/>
          <p:nvPr/>
        </p:nvSpPr>
        <p:spPr>
          <a:xfrm>
            <a:off x="5586864" y="27257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8" name="Rectangle 127">
            <a:extLst>
              <a:ext uri="{FF2B5EF4-FFF2-40B4-BE49-F238E27FC236}">
                <a16:creationId xmlns:a16="http://schemas.microsoft.com/office/drawing/2014/main" id="{5F891075-E642-E745-B46D-D645A69333CF}"/>
              </a:ext>
            </a:extLst>
          </p:cNvPr>
          <p:cNvSpPr/>
          <p:nvPr/>
        </p:nvSpPr>
        <p:spPr>
          <a:xfrm>
            <a:off x="5719801" y="27257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29" name="Rectangle 128">
            <a:extLst>
              <a:ext uri="{FF2B5EF4-FFF2-40B4-BE49-F238E27FC236}">
                <a16:creationId xmlns:a16="http://schemas.microsoft.com/office/drawing/2014/main" id="{6727788D-E2C5-DA4C-BEA9-04CE4709C2AD}"/>
              </a:ext>
            </a:extLst>
          </p:cNvPr>
          <p:cNvSpPr/>
          <p:nvPr/>
        </p:nvSpPr>
        <p:spPr>
          <a:xfrm>
            <a:off x="5852740" y="2725776"/>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0" name="Rectangle 129">
            <a:extLst>
              <a:ext uri="{FF2B5EF4-FFF2-40B4-BE49-F238E27FC236}">
                <a16:creationId xmlns:a16="http://schemas.microsoft.com/office/drawing/2014/main" id="{EAB2F702-1006-AA45-A666-15344D00FF54}"/>
              </a:ext>
            </a:extLst>
          </p:cNvPr>
          <p:cNvSpPr/>
          <p:nvPr/>
        </p:nvSpPr>
        <p:spPr>
          <a:xfrm>
            <a:off x="5979681" y="2725776"/>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1" name="Rectangle 130">
            <a:extLst>
              <a:ext uri="{FF2B5EF4-FFF2-40B4-BE49-F238E27FC236}">
                <a16:creationId xmlns:a16="http://schemas.microsoft.com/office/drawing/2014/main" id="{0466F405-F99E-F942-BAE9-C16E7BCA396D}"/>
              </a:ext>
            </a:extLst>
          </p:cNvPr>
          <p:cNvSpPr/>
          <p:nvPr/>
        </p:nvSpPr>
        <p:spPr>
          <a:xfrm>
            <a:off x="6106624" y="2725776"/>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2" name="Rectangle 131">
            <a:extLst>
              <a:ext uri="{FF2B5EF4-FFF2-40B4-BE49-F238E27FC236}">
                <a16:creationId xmlns:a16="http://schemas.microsoft.com/office/drawing/2014/main" id="{44C39163-B8CE-7741-8731-6C87A26D3903}"/>
              </a:ext>
            </a:extLst>
          </p:cNvPr>
          <p:cNvSpPr/>
          <p:nvPr/>
        </p:nvSpPr>
        <p:spPr>
          <a:xfrm>
            <a:off x="5586864" y="296616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3" name="Rectangle 132">
            <a:extLst>
              <a:ext uri="{FF2B5EF4-FFF2-40B4-BE49-F238E27FC236}">
                <a16:creationId xmlns:a16="http://schemas.microsoft.com/office/drawing/2014/main" id="{51A90AF7-473A-BC40-8D53-45C820881FF3}"/>
              </a:ext>
            </a:extLst>
          </p:cNvPr>
          <p:cNvSpPr/>
          <p:nvPr/>
        </p:nvSpPr>
        <p:spPr>
          <a:xfrm>
            <a:off x="5719801" y="296616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4" name="Rectangle 133">
            <a:extLst>
              <a:ext uri="{FF2B5EF4-FFF2-40B4-BE49-F238E27FC236}">
                <a16:creationId xmlns:a16="http://schemas.microsoft.com/office/drawing/2014/main" id="{45A656AC-F3A5-1547-9962-0B301311F958}"/>
              </a:ext>
            </a:extLst>
          </p:cNvPr>
          <p:cNvSpPr/>
          <p:nvPr/>
        </p:nvSpPr>
        <p:spPr>
          <a:xfrm>
            <a:off x="5852740" y="296616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5" name="Rectangle 134">
            <a:extLst>
              <a:ext uri="{FF2B5EF4-FFF2-40B4-BE49-F238E27FC236}">
                <a16:creationId xmlns:a16="http://schemas.microsoft.com/office/drawing/2014/main" id="{AAD40C7F-AC14-BE43-AE36-1CD2BA4BF8D4}"/>
              </a:ext>
            </a:extLst>
          </p:cNvPr>
          <p:cNvSpPr/>
          <p:nvPr/>
        </p:nvSpPr>
        <p:spPr>
          <a:xfrm>
            <a:off x="5979681" y="296616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6" name="Rectangle 135">
            <a:extLst>
              <a:ext uri="{FF2B5EF4-FFF2-40B4-BE49-F238E27FC236}">
                <a16:creationId xmlns:a16="http://schemas.microsoft.com/office/drawing/2014/main" id="{E27C4BF5-CFC3-8441-884E-46FBF9897EBA}"/>
              </a:ext>
            </a:extLst>
          </p:cNvPr>
          <p:cNvSpPr/>
          <p:nvPr/>
        </p:nvSpPr>
        <p:spPr>
          <a:xfrm>
            <a:off x="6106624" y="296616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7" name="Rectangle 136">
            <a:extLst>
              <a:ext uri="{FF2B5EF4-FFF2-40B4-BE49-F238E27FC236}">
                <a16:creationId xmlns:a16="http://schemas.microsoft.com/office/drawing/2014/main" id="{B49B0BAC-1373-0349-9C2F-D5B67BC6D483}"/>
              </a:ext>
            </a:extLst>
          </p:cNvPr>
          <p:cNvSpPr/>
          <p:nvPr/>
        </p:nvSpPr>
        <p:spPr>
          <a:xfrm>
            <a:off x="5586864" y="3099173"/>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8" name="Rectangle 137">
            <a:extLst>
              <a:ext uri="{FF2B5EF4-FFF2-40B4-BE49-F238E27FC236}">
                <a16:creationId xmlns:a16="http://schemas.microsoft.com/office/drawing/2014/main" id="{47583053-3CB9-454A-8E2F-1CC391EC890C}"/>
              </a:ext>
            </a:extLst>
          </p:cNvPr>
          <p:cNvSpPr/>
          <p:nvPr/>
        </p:nvSpPr>
        <p:spPr>
          <a:xfrm>
            <a:off x="5719801" y="3099173"/>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39" name="Rectangle 138">
            <a:extLst>
              <a:ext uri="{FF2B5EF4-FFF2-40B4-BE49-F238E27FC236}">
                <a16:creationId xmlns:a16="http://schemas.microsoft.com/office/drawing/2014/main" id="{DE7A1E28-3399-6D46-96B2-5DCD5063B94D}"/>
              </a:ext>
            </a:extLst>
          </p:cNvPr>
          <p:cNvSpPr/>
          <p:nvPr/>
        </p:nvSpPr>
        <p:spPr>
          <a:xfrm>
            <a:off x="5852740" y="3099173"/>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0" name="Rectangle 139">
            <a:extLst>
              <a:ext uri="{FF2B5EF4-FFF2-40B4-BE49-F238E27FC236}">
                <a16:creationId xmlns:a16="http://schemas.microsoft.com/office/drawing/2014/main" id="{A29567F8-C79D-544E-90BD-85254A8C8616}"/>
              </a:ext>
            </a:extLst>
          </p:cNvPr>
          <p:cNvSpPr/>
          <p:nvPr/>
        </p:nvSpPr>
        <p:spPr>
          <a:xfrm>
            <a:off x="5979681" y="309917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1" name="Rectangle 140">
            <a:extLst>
              <a:ext uri="{FF2B5EF4-FFF2-40B4-BE49-F238E27FC236}">
                <a16:creationId xmlns:a16="http://schemas.microsoft.com/office/drawing/2014/main" id="{880E46AF-9734-8344-A83B-45ED10A762D5}"/>
              </a:ext>
            </a:extLst>
          </p:cNvPr>
          <p:cNvSpPr/>
          <p:nvPr/>
        </p:nvSpPr>
        <p:spPr>
          <a:xfrm>
            <a:off x="6106624" y="3099173"/>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cxnSp>
        <p:nvCxnSpPr>
          <p:cNvPr id="142" name="Straight Arrow Connector 141">
            <a:extLst>
              <a:ext uri="{FF2B5EF4-FFF2-40B4-BE49-F238E27FC236}">
                <a16:creationId xmlns:a16="http://schemas.microsoft.com/office/drawing/2014/main" id="{092743E6-408C-E74A-B8FF-5426C4D3BD32}"/>
              </a:ext>
            </a:extLst>
          </p:cNvPr>
          <p:cNvCxnSpPr>
            <a:cxnSpLocks/>
          </p:cNvCxnSpPr>
          <p:nvPr/>
        </p:nvCxnSpPr>
        <p:spPr>
          <a:xfrm>
            <a:off x="6484132" y="2374626"/>
            <a:ext cx="20090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9DCAE69D-428F-9B44-910F-44A7227DD188}"/>
              </a:ext>
            </a:extLst>
          </p:cNvPr>
          <p:cNvSpPr/>
          <p:nvPr/>
        </p:nvSpPr>
        <p:spPr>
          <a:xfrm>
            <a:off x="6734844" y="2231893"/>
            <a:ext cx="591208" cy="312282"/>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PingFang SC" panose="020B0400000000000000" pitchFamily="34" charset="-122"/>
                <a:ea typeface="PingFang SC" panose="020B0400000000000000" pitchFamily="34" charset="-122"/>
              </a:rPr>
              <a:t>Update</a:t>
            </a:r>
            <a:endParaRPr lang="en-CN" sz="900" dirty="0">
              <a:solidFill>
                <a:schemeClr val="bg1"/>
              </a:solidFill>
              <a:latin typeface="PingFang SC" panose="020B0400000000000000" pitchFamily="34" charset="-122"/>
            </a:endParaRPr>
          </a:p>
        </p:txBody>
      </p:sp>
      <p:sp>
        <p:nvSpPr>
          <p:cNvPr id="144" name="Rectangle 143">
            <a:extLst>
              <a:ext uri="{FF2B5EF4-FFF2-40B4-BE49-F238E27FC236}">
                <a16:creationId xmlns:a16="http://schemas.microsoft.com/office/drawing/2014/main" id="{696EBDB0-4AD9-C343-AA73-82EC377FBA74}"/>
              </a:ext>
            </a:extLst>
          </p:cNvPr>
          <p:cNvSpPr/>
          <p:nvPr/>
        </p:nvSpPr>
        <p:spPr>
          <a:xfrm>
            <a:off x="8047720" y="15502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5" name="Rectangle 144">
            <a:extLst>
              <a:ext uri="{FF2B5EF4-FFF2-40B4-BE49-F238E27FC236}">
                <a16:creationId xmlns:a16="http://schemas.microsoft.com/office/drawing/2014/main" id="{86F8FD39-ACA9-4E4E-AE4F-562DFC1F2BBD}"/>
              </a:ext>
            </a:extLst>
          </p:cNvPr>
          <p:cNvSpPr/>
          <p:nvPr/>
        </p:nvSpPr>
        <p:spPr>
          <a:xfrm>
            <a:off x="8180657" y="15502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6" name="Rectangle 145">
            <a:extLst>
              <a:ext uri="{FF2B5EF4-FFF2-40B4-BE49-F238E27FC236}">
                <a16:creationId xmlns:a16="http://schemas.microsoft.com/office/drawing/2014/main" id="{965D61E6-72FF-BC41-83C4-2B33218A8021}"/>
              </a:ext>
            </a:extLst>
          </p:cNvPr>
          <p:cNvSpPr/>
          <p:nvPr/>
        </p:nvSpPr>
        <p:spPr>
          <a:xfrm>
            <a:off x="8313596" y="15502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7" name="Rectangle 146">
            <a:extLst>
              <a:ext uri="{FF2B5EF4-FFF2-40B4-BE49-F238E27FC236}">
                <a16:creationId xmlns:a16="http://schemas.microsoft.com/office/drawing/2014/main" id="{DDFCC6E6-E84E-9246-B499-CB11CE605182}"/>
              </a:ext>
            </a:extLst>
          </p:cNvPr>
          <p:cNvSpPr/>
          <p:nvPr/>
        </p:nvSpPr>
        <p:spPr>
          <a:xfrm>
            <a:off x="8440538" y="15502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8" name="Rectangle 147">
            <a:extLst>
              <a:ext uri="{FF2B5EF4-FFF2-40B4-BE49-F238E27FC236}">
                <a16:creationId xmlns:a16="http://schemas.microsoft.com/office/drawing/2014/main" id="{54EC09E1-6366-064C-B283-8970A74B19CE}"/>
              </a:ext>
            </a:extLst>
          </p:cNvPr>
          <p:cNvSpPr/>
          <p:nvPr/>
        </p:nvSpPr>
        <p:spPr>
          <a:xfrm>
            <a:off x="8567480" y="15502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49" name="Rectangle 148">
            <a:extLst>
              <a:ext uri="{FF2B5EF4-FFF2-40B4-BE49-F238E27FC236}">
                <a16:creationId xmlns:a16="http://schemas.microsoft.com/office/drawing/2014/main" id="{DA95FE54-C4F3-B54F-9A50-88DC5DB4101E}"/>
              </a:ext>
            </a:extLst>
          </p:cNvPr>
          <p:cNvSpPr/>
          <p:nvPr/>
        </p:nvSpPr>
        <p:spPr>
          <a:xfrm>
            <a:off x="8047720" y="168323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50" name="Rectangle 149">
            <a:extLst>
              <a:ext uri="{FF2B5EF4-FFF2-40B4-BE49-F238E27FC236}">
                <a16:creationId xmlns:a16="http://schemas.microsoft.com/office/drawing/2014/main" id="{641DB7B0-D8AA-E445-802D-7970A9FE573A}"/>
              </a:ext>
            </a:extLst>
          </p:cNvPr>
          <p:cNvSpPr/>
          <p:nvPr/>
        </p:nvSpPr>
        <p:spPr>
          <a:xfrm>
            <a:off x="8180657" y="168323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51" name="Rectangle 150">
            <a:extLst>
              <a:ext uri="{FF2B5EF4-FFF2-40B4-BE49-F238E27FC236}">
                <a16:creationId xmlns:a16="http://schemas.microsoft.com/office/drawing/2014/main" id="{840792EE-6951-B54B-9EEF-1D380AF1CE07}"/>
              </a:ext>
            </a:extLst>
          </p:cNvPr>
          <p:cNvSpPr/>
          <p:nvPr/>
        </p:nvSpPr>
        <p:spPr>
          <a:xfrm>
            <a:off x="8313596" y="168323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52" name="Rectangle 151">
            <a:extLst>
              <a:ext uri="{FF2B5EF4-FFF2-40B4-BE49-F238E27FC236}">
                <a16:creationId xmlns:a16="http://schemas.microsoft.com/office/drawing/2014/main" id="{F3751565-026F-C545-B043-272B763220F0}"/>
              </a:ext>
            </a:extLst>
          </p:cNvPr>
          <p:cNvSpPr/>
          <p:nvPr/>
        </p:nvSpPr>
        <p:spPr>
          <a:xfrm>
            <a:off x="8440538" y="168323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53" name="Rectangle 152">
            <a:extLst>
              <a:ext uri="{FF2B5EF4-FFF2-40B4-BE49-F238E27FC236}">
                <a16:creationId xmlns:a16="http://schemas.microsoft.com/office/drawing/2014/main" id="{5145C94D-4DAC-4243-85B8-DF128EF8C613}"/>
              </a:ext>
            </a:extLst>
          </p:cNvPr>
          <p:cNvSpPr/>
          <p:nvPr/>
        </p:nvSpPr>
        <p:spPr>
          <a:xfrm>
            <a:off x="8567480" y="1683234"/>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cxnSp>
        <p:nvCxnSpPr>
          <p:cNvPr id="154" name="Straight Connector 153">
            <a:extLst>
              <a:ext uri="{FF2B5EF4-FFF2-40B4-BE49-F238E27FC236}">
                <a16:creationId xmlns:a16="http://schemas.microsoft.com/office/drawing/2014/main" id="{0523C892-3527-F446-B2F6-001CECC99C5E}"/>
              </a:ext>
            </a:extLst>
          </p:cNvPr>
          <p:cNvCxnSpPr>
            <a:cxnSpLocks/>
          </p:cNvCxnSpPr>
          <p:nvPr/>
        </p:nvCxnSpPr>
        <p:spPr>
          <a:xfrm>
            <a:off x="7414271" y="2377429"/>
            <a:ext cx="2306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A9C184-990F-F54B-A07E-5D9E6D1BB6A0}"/>
              </a:ext>
            </a:extLst>
          </p:cNvPr>
          <p:cNvCxnSpPr>
            <a:cxnSpLocks/>
          </p:cNvCxnSpPr>
          <p:nvPr/>
        </p:nvCxnSpPr>
        <p:spPr>
          <a:xfrm>
            <a:off x="7644903" y="1677500"/>
            <a:ext cx="0" cy="14376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23E80B8-DBAE-5346-A378-E19114645C0A}"/>
              </a:ext>
            </a:extLst>
          </p:cNvPr>
          <p:cNvCxnSpPr>
            <a:cxnSpLocks/>
          </p:cNvCxnSpPr>
          <p:nvPr/>
        </p:nvCxnSpPr>
        <p:spPr>
          <a:xfrm>
            <a:off x="7632910" y="1666863"/>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D984969-19A4-E742-BCD9-3A8CA2BBF0CB}"/>
              </a:ext>
            </a:extLst>
          </p:cNvPr>
          <p:cNvCxnSpPr>
            <a:cxnSpLocks/>
          </p:cNvCxnSpPr>
          <p:nvPr/>
        </p:nvCxnSpPr>
        <p:spPr>
          <a:xfrm>
            <a:off x="7632910" y="2013352"/>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75DFF7F-8D73-9440-ABD1-2F5FEF5DCC36}"/>
              </a:ext>
            </a:extLst>
          </p:cNvPr>
          <p:cNvCxnSpPr>
            <a:cxnSpLocks/>
          </p:cNvCxnSpPr>
          <p:nvPr/>
        </p:nvCxnSpPr>
        <p:spPr>
          <a:xfrm>
            <a:off x="7644903" y="2378751"/>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64896CD-0D84-3347-8F45-D976C5359411}"/>
              </a:ext>
            </a:extLst>
          </p:cNvPr>
          <p:cNvCxnSpPr>
            <a:cxnSpLocks/>
          </p:cNvCxnSpPr>
          <p:nvPr/>
        </p:nvCxnSpPr>
        <p:spPr>
          <a:xfrm>
            <a:off x="7644903" y="2716479"/>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9A3AFA4-B5CA-F54B-B5B5-BC84CBA69FCC}"/>
              </a:ext>
            </a:extLst>
          </p:cNvPr>
          <p:cNvCxnSpPr>
            <a:cxnSpLocks/>
          </p:cNvCxnSpPr>
          <p:nvPr/>
        </p:nvCxnSpPr>
        <p:spPr>
          <a:xfrm>
            <a:off x="7644903" y="3097646"/>
            <a:ext cx="3598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ED4988E-1676-D947-A088-59A8F243B1FE}"/>
              </a:ext>
            </a:extLst>
          </p:cNvPr>
          <p:cNvSpPr/>
          <p:nvPr/>
        </p:nvSpPr>
        <p:spPr>
          <a:xfrm>
            <a:off x="8047720" y="19101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2" name="Rectangle 161">
            <a:extLst>
              <a:ext uri="{FF2B5EF4-FFF2-40B4-BE49-F238E27FC236}">
                <a16:creationId xmlns:a16="http://schemas.microsoft.com/office/drawing/2014/main" id="{EC9AF357-413B-4B47-A77D-BA6C5D505B89}"/>
              </a:ext>
            </a:extLst>
          </p:cNvPr>
          <p:cNvSpPr/>
          <p:nvPr/>
        </p:nvSpPr>
        <p:spPr>
          <a:xfrm>
            <a:off x="8180657" y="19101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3" name="Rectangle 162">
            <a:extLst>
              <a:ext uri="{FF2B5EF4-FFF2-40B4-BE49-F238E27FC236}">
                <a16:creationId xmlns:a16="http://schemas.microsoft.com/office/drawing/2014/main" id="{08A2020B-1A27-4349-B20C-8E69CD4A2A40}"/>
              </a:ext>
            </a:extLst>
          </p:cNvPr>
          <p:cNvSpPr/>
          <p:nvPr/>
        </p:nvSpPr>
        <p:spPr>
          <a:xfrm>
            <a:off x="8313596" y="19101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4" name="Rectangle 163">
            <a:extLst>
              <a:ext uri="{FF2B5EF4-FFF2-40B4-BE49-F238E27FC236}">
                <a16:creationId xmlns:a16="http://schemas.microsoft.com/office/drawing/2014/main" id="{4583D324-1DE0-2346-9B04-4C801C2392D2}"/>
              </a:ext>
            </a:extLst>
          </p:cNvPr>
          <p:cNvSpPr/>
          <p:nvPr/>
        </p:nvSpPr>
        <p:spPr>
          <a:xfrm>
            <a:off x="8440538" y="191015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5" name="Rectangle 164">
            <a:extLst>
              <a:ext uri="{FF2B5EF4-FFF2-40B4-BE49-F238E27FC236}">
                <a16:creationId xmlns:a16="http://schemas.microsoft.com/office/drawing/2014/main" id="{51855ED2-1BC7-5B4C-8027-A7BC185112BC}"/>
              </a:ext>
            </a:extLst>
          </p:cNvPr>
          <p:cNvSpPr/>
          <p:nvPr/>
        </p:nvSpPr>
        <p:spPr>
          <a:xfrm>
            <a:off x="8567480" y="19101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6" name="Rectangle 165">
            <a:extLst>
              <a:ext uri="{FF2B5EF4-FFF2-40B4-BE49-F238E27FC236}">
                <a16:creationId xmlns:a16="http://schemas.microsoft.com/office/drawing/2014/main" id="{81364FAF-5A67-7A4F-B8A0-ED1E94C12F14}"/>
              </a:ext>
            </a:extLst>
          </p:cNvPr>
          <p:cNvSpPr/>
          <p:nvPr/>
        </p:nvSpPr>
        <p:spPr>
          <a:xfrm>
            <a:off x="8047720" y="20431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7" name="Rectangle 166">
            <a:extLst>
              <a:ext uri="{FF2B5EF4-FFF2-40B4-BE49-F238E27FC236}">
                <a16:creationId xmlns:a16="http://schemas.microsoft.com/office/drawing/2014/main" id="{EFBDD345-7B27-154E-A001-7E40ABFD8F77}"/>
              </a:ext>
            </a:extLst>
          </p:cNvPr>
          <p:cNvSpPr/>
          <p:nvPr/>
        </p:nvSpPr>
        <p:spPr>
          <a:xfrm>
            <a:off x="8180657" y="20431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8" name="Rectangle 167">
            <a:extLst>
              <a:ext uri="{FF2B5EF4-FFF2-40B4-BE49-F238E27FC236}">
                <a16:creationId xmlns:a16="http://schemas.microsoft.com/office/drawing/2014/main" id="{B4511E37-A0D4-894F-9550-652B589378BD}"/>
              </a:ext>
            </a:extLst>
          </p:cNvPr>
          <p:cNvSpPr/>
          <p:nvPr/>
        </p:nvSpPr>
        <p:spPr>
          <a:xfrm>
            <a:off x="8313596" y="20431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69" name="Rectangle 168">
            <a:extLst>
              <a:ext uri="{FF2B5EF4-FFF2-40B4-BE49-F238E27FC236}">
                <a16:creationId xmlns:a16="http://schemas.microsoft.com/office/drawing/2014/main" id="{EC72AB72-5819-884B-8B3C-24C66D7E9152}"/>
              </a:ext>
            </a:extLst>
          </p:cNvPr>
          <p:cNvSpPr/>
          <p:nvPr/>
        </p:nvSpPr>
        <p:spPr>
          <a:xfrm>
            <a:off x="8440538" y="20431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0" name="Rectangle 169">
            <a:extLst>
              <a:ext uri="{FF2B5EF4-FFF2-40B4-BE49-F238E27FC236}">
                <a16:creationId xmlns:a16="http://schemas.microsoft.com/office/drawing/2014/main" id="{8A91C319-0803-714E-A9AA-FEDAC4AF4090}"/>
              </a:ext>
            </a:extLst>
          </p:cNvPr>
          <p:cNvSpPr/>
          <p:nvPr/>
        </p:nvSpPr>
        <p:spPr>
          <a:xfrm>
            <a:off x="8567480" y="20431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1" name="Rectangle 170">
            <a:extLst>
              <a:ext uri="{FF2B5EF4-FFF2-40B4-BE49-F238E27FC236}">
                <a16:creationId xmlns:a16="http://schemas.microsoft.com/office/drawing/2014/main" id="{88DF38F7-C5DD-C94D-910B-095195A00F62}"/>
              </a:ext>
            </a:extLst>
          </p:cNvPr>
          <p:cNvSpPr/>
          <p:nvPr/>
        </p:nvSpPr>
        <p:spPr>
          <a:xfrm>
            <a:off x="8059713" y="227670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2" name="Rectangle 171">
            <a:extLst>
              <a:ext uri="{FF2B5EF4-FFF2-40B4-BE49-F238E27FC236}">
                <a16:creationId xmlns:a16="http://schemas.microsoft.com/office/drawing/2014/main" id="{187F4095-2D74-EE44-AD73-4776184BEE66}"/>
              </a:ext>
            </a:extLst>
          </p:cNvPr>
          <p:cNvSpPr/>
          <p:nvPr/>
        </p:nvSpPr>
        <p:spPr>
          <a:xfrm>
            <a:off x="8192649" y="227670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3" name="Rectangle 172">
            <a:extLst>
              <a:ext uri="{FF2B5EF4-FFF2-40B4-BE49-F238E27FC236}">
                <a16:creationId xmlns:a16="http://schemas.microsoft.com/office/drawing/2014/main" id="{964AB194-4454-554F-A315-C7FF6FF1808D}"/>
              </a:ext>
            </a:extLst>
          </p:cNvPr>
          <p:cNvSpPr/>
          <p:nvPr/>
        </p:nvSpPr>
        <p:spPr>
          <a:xfrm>
            <a:off x="8325589" y="227670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4" name="Rectangle 173">
            <a:extLst>
              <a:ext uri="{FF2B5EF4-FFF2-40B4-BE49-F238E27FC236}">
                <a16:creationId xmlns:a16="http://schemas.microsoft.com/office/drawing/2014/main" id="{BAB7C8BB-6DA8-3944-AD09-D8244C7C0785}"/>
              </a:ext>
            </a:extLst>
          </p:cNvPr>
          <p:cNvSpPr/>
          <p:nvPr/>
        </p:nvSpPr>
        <p:spPr>
          <a:xfrm>
            <a:off x="8452530" y="2276709"/>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5" name="Rectangle 174">
            <a:extLst>
              <a:ext uri="{FF2B5EF4-FFF2-40B4-BE49-F238E27FC236}">
                <a16:creationId xmlns:a16="http://schemas.microsoft.com/office/drawing/2014/main" id="{A6170DD1-E00D-504B-8D32-B2862F4B8779}"/>
              </a:ext>
            </a:extLst>
          </p:cNvPr>
          <p:cNvSpPr/>
          <p:nvPr/>
        </p:nvSpPr>
        <p:spPr>
          <a:xfrm>
            <a:off x="8579473" y="2276709"/>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6" name="Rectangle 175">
            <a:extLst>
              <a:ext uri="{FF2B5EF4-FFF2-40B4-BE49-F238E27FC236}">
                <a16:creationId xmlns:a16="http://schemas.microsoft.com/office/drawing/2014/main" id="{ABE8AE81-EE7A-0047-8563-654943F83C35}"/>
              </a:ext>
            </a:extLst>
          </p:cNvPr>
          <p:cNvSpPr/>
          <p:nvPr/>
        </p:nvSpPr>
        <p:spPr>
          <a:xfrm>
            <a:off x="8059713" y="24097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7" name="Rectangle 176">
            <a:extLst>
              <a:ext uri="{FF2B5EF4-FFF2-40B4-BE49-F238E27FC236}">
                <a16:creationId xmlns:a16="http://schemas.microsoft.com/office/drawing/2014/main" id="{6AE1F14D-4798-B54A-9D27-AF2A115146D9}"/>
              </a:ext>
            </a:extLst>
          </p:cNvPr>
          <p:cNvSpPr/>
          <p:nvPr/>
        </p:nvSpPr>
        <p:spPr>
          <a:xfrm>
            <a:off x="8192649" y="24097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8" name="Rectangle 177">
            <a:extLst>
              <a:ext uri="{FF2B5EF4-FFF2-40B4-BE49-F238E27FC236}">
                <a16:creationId xmlns:a16="http://schemas.microsoft.com/office/drawing/2014/main" id="{C8E51C58-6A38-0641-9265-1908E9394120}"/>
              </a:ext>
            </a:extLst>
          </p:cNvPr>
          <p:cNvSpPr/>
          <p:nvPr/>
        </p:nvSpPr>
        <p:spPr>
          <a:xfrm>
            <a:off x="8325589" y="240972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79" name="Rectangle 178">
            <a:extLst>
              <a:ext uri="{FF2B5EF4-FFF2-40B4-BE49-F238E27FC236}">
                <a16:creationId xmlns:a16="http://schemas.microsoft.com/office/drawing/2014/main" id="{3093E00B-5927-644D-ACB7-5183AE7322FB}"/>
              </a:ext>
            </a:extLst>
          </p:cNvPr>
          <p:cNvSpPr/>
          <p:nvPr/>
        </p:nvSpPr>
        <p:spPr>
          <a:xfrm>
            <a:off x="8452530" y="2409721"/>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0" name="Rectangle 179">
            <a:extLst>
              <a:ext uri="{FF2B5EF4-FFF2-40B4-BE49-F238E27FC236}">
                <a16:creationId xmlns:a16="http://schemas.microsoft.com/office/drawing/2014/main" id="{FA2618F8-95AD-6E48-866B-7D2D2FCDD337}"/>
              </a:ext>
            </a:extLst>
          </p:cNvPr>
          <p:cNvSpPr/>
          <p:nvPr/>
        </p:nvSpPr>
        <p:spPr>
          <a:xfrm>
            <a:off x="8579473" y="2409721"/>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1" name="Rectangle 180">
            <a:extLst>
              <a:ext uri="{FF2B5EF4-FFF2-40B4-BE49-F238E27FC236}">
                <a16:creationId xmlns:a16="http://schemas.microsoft.com/office/drawing/2014/main" id="{B77EACFC-E76D-FD42-B9F9-7FCBA48E40AA}"/>
              </a:ext>
            </a:extLst>
          </p:cNvPr>
          <p:cNvSpPr/>
          <p:nvPr/>
        </p:nvSpPr>
        <p:spPr>
          <a:xfrm>
            <a:off x="8059713" y="26144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2" name="Rectangle 181">
            <a:extLst>
              <a:ext uri="{FF2B5EF4-FFF2-40B4-BE49-F238E27FC236}">
                <a16:creationId xmlns:a16="http://schemas.microsoft.com/office/drawing/2014/main" id="{9ED23947-62BE-E84F-A8DC-CAA03CF60BE9}"/>
              </a:ext>
            </a:extLst>
          </p:cNvPr>
          <p:cNvSpPr/>
          <p:nvPr/>
        </p:nvSpPr>
        <p:spPr>
          <a:xfrm>
            <a:off x="8192649" y="261445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3" name="Rectangle 182">
            <a:extLst>
              <a:ext uri="{FF2B5EF4-FFF2-40B4-BE49-F238E27FC236}">
                <a16:creationId xmlns:a16="http://schemas.microsoft.com/office/drawing/2014/main" id="{2D849D17-9B36-2743-94F7-08C8875F3DCD}"/>
              </a:ext>
            </a:extLst>
          </p:cNvPr>
          <p:cNvSpPr/>
          <p:nvPr/>
        </p:nvSpPr>
        <p:spPr>
          <a:xfrm>
            <a:off x="8325589" y="261445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4" name="Rectangle 183">
            <a:extLst>
              <a:ext uri="{FF2B5EF4-FFF2-40B4-BE49-F238E27FC236}">
                <a16:creationId xmlns:a16="http://schemas.microsoft.com/office/drawing/2014/main" id="{DEA05B5E-D594-0B47-9CE4-48D86711549B}"/>
              </a:ext>
            </a:extLst>
          </p:cNvPr>
          <p:cNvSpPr/>
          <p:nvPr/>
        </p:nvSpPr>
        <p:spPr>
          <a:xfrm>
            <a:off x="8452530" y="261445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5" name="Rectangle 184">
            <a:extLst>
              <a:ext uri="{FF2B5EF4-FFF2-40B4-BE49-F238E27FC236}">
                <a16:creationId xmlns:a16="http://schemas.microsoft.com/office/drawing/2014/main" id="{56D50496-7346-7545-AAF2-975CC3B06855}"/>
              </a:ext>
            </a:extLst>
          </p:cNvPr>
          <p:cNvSpPr/>
          <p:nvPr/>
        </p:nvSpPr>
        <p:spPr>
          <a:xfrm>
            <a:off x="8579473" y="2614450"/>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6" name="Rectangle 185">
            <a:extLst>
              <a:ext uri="{FF2B5EF4-FFF2-40B4-BE49-F238E27FC236}">
                <a16:creationId xmlns:a16="http://schemas.microsoft.com/office/drawing/2014/main" id="{200A172E-9AF7-4345-8D15-08B667A89056}"/>
              </a:ext>
            </a:extLst>
          </p:cNvPr>
          <p:cNvSpPr/>
          <p:nvPr/>
        </p:nvSpPr>
        <p:spPr>
          <a:xfrm>
            <a:off x="8059713" y="27474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7" name="Rectangle 186">
            <a:extLst>
              <a:ext uri="{FF2B5EF4-FFF2-40B4-BE49-F238E27FC236}">
                <a16:creationId xmlns:a16="http://schemas.microsoft.com/office/drawing/2014/main" id="{4F4524B1-6018-DC41-8012-D61E631E027B}"/>
              </a:ext>
            </a:extLst>
          </p:cNvPr>
          <p:cNvSpPr/>
          <p:nvPr/>
        </p:nvSpPr>
        <p:spPr>
          <a:xfrm>
            <a:off x="8192649" y="27474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8" name="Rectangle 187">
            <a:extLst>
              <a:ext uri="{FF2B5EF4-FFF2-40B4-BE49-F238E27FC236}">
                <a16:creationId xmlns:a16="http://schemas.microsoft.com/office/drawing/2014/main" id="{58953639-36BE-8E4B-92B4-76F6FEA9D039}"/>
              </a:ext>
            </a:extLst>
          </p:cNvPr>
          <p:cNvSpPr/>
          <p:nvPr/>
        </p:nvSpPr>
        <p:spPr>
          <a:xfrm>
            <a:off x="8325589" y="2747462"/>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89" name="Rectangle 188">
            <a:extLst>
              <a:ext uri="{FF2B5EF4-FFF2-40B4-BE49-F238E27FC236}">
                <a16:creationId xmlns:a16="http://schemas.microsoft.com/office/drawing/2014/main" id="{A44F8DDA-297C-C744-AE55-6D0193C4015F}"/>
              </a:ext>
            </a:extLst>
          </p:cNvPr>
          <p:cNvSpPr/>
          <p:nvPr/>
        </p:nvSpPr>
        <p:spPr>
          <a:xfrm>
            <a:off x="8452530" y="2747462"/>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0" name="Rectangle 189">
            <a:extLst>
              <a:ext uri="{FF2B5EF4-FFF2-40B4-BE49-F238E27FC236}">
                <a16:creationId xmlns:a16="http://schemas.microsoft.com/office/drawing/2014/main" id="{4BD6A407-4AF9-E343-AF51-F867EE264C3D}"/>
              </a:ext>
            </a:extLst>
          </p:cNvPr>
          <p:cNvSpPr/>
          <p:nvPr/>
        </p:nvSpPr>
        <p:spPr>
          <a:xfrm>
            <a:off x="8579473" y="2747462"/>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1" name="Rectangle 190">
            <a:extLst>
              <a:ext uri="{FF2B5EF4-FFF2-40B4-BE49-F238E27FC236}">
                <a16:creationId xmlns:a16="http://schemas.microsoft.com/office/drawing/2014/main" id="{E0203B8C-4081-4F4B-9BE0-07DA21CF51A4}"/>
              </a:ext>
            </a:extLst>
          </p:cNvPr>
          <p:cNvSpPr/>
          <p:nvPr/>
        </p:nvSpPr>
        <p:spPr>
          <a:xfrm>
            <a:off x="8059713" y="2987847"/>
            <a:ext cx="91958" cy="9444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2" name="Rectangle 191">
            <a:extLst>
              <a:ext uri="{FF2B5EF4-FFF2-40B4-BE49-F238E27FC236}">
                <a16:creationId xmlns:a16="http://schemas.microsoft.com/office/drawing/2014/main" id="{F5438814-42A1-734E-A23F-0E01C561C015}"/>
              </a:ext>
            </a:extLst>
          </p:cNvPr>
          <p:cNvSpPr/>
          <p:nvPr/>
        </p:nvSpPr>
        <p:spPr>
          <a:xfrm>
            <a:off x="8192649" y="298784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3" name="Rectangle 192">
            <a:extLst>
              <a:ext uri="{FF2B5EF4-FFF2-40B4-BE49-F238E27FC236}">
                <a16:creationId xmlns:a16="http://schemas.microsoft.com/office/drawing/2014/main" id="{3886CAE2-8253-DB4E-B3DE-9F4108D3DA9B}"/>
              </a:ext>
            </a:extLst>
          </p:cNvPr>
          <p:cNvSpPr/>
          <p:nvPr/>
        </p:nvSpPr>
        <p:spPr>
          <a:xfrm>
            <a:off x="8325589" y="298784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4" name="Rectangle 193">
            <a:extLst>
              <a:ext uri="{FF2B5EF4-FFF2-40B4-BE49-F238E27FC236}">
                <a16:creationId xmlns:a16="http://schemas.microsoft.com/office/drawing/2014/main" id="{440C8CE3-EDA6-6E43-A2A0-2F0A02964ED7}"/>
              </a:ext>
            </a:extLst>
          </p:cNvPr>
          <p:cNvSpPr/>
          <p:nvPr/>
        </p:nvSpPr>
        <p:spPr>
          <a:xfrm>
            <a:off x="8452530" y="298784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5" name="Rectangle 194">
            <a:extLst>
              <a:ext uri="{FF2B5EF4-FFF2-40B4-BE49-F238E27FC236}">
                <a16:creationId xmlns:a16="http://schemas.microsoft.com/office/drawing/2014/main" id="{8879BBEF-138E-144A-BE55-3CEF7FA0B866}"/>
              </a:ext>
            </a:extLst>
          </p:cNvPr>
          <p:cNvSpPr/>
          <p:nvPr/>
        </p:nvSpPr>
        <p:spPr>
          <a:xfrm>
            <a:off x="8579473" y="2987847"/>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6" name="Rectangle 195">
            <a:extLst>
              <a:ext uri="{FF2B5EF4-FFF2-40B4-BE49-F238E27FC236}">
                <a16:creationId xmlns:a16="http://schemas.microsoft.com/office/drawing/2014/main" id="{8246724F-BE9E-1447-8631-080F8B920DC3}"/>
              </a:ext>
            </a:extLst>
          </p:cNvPr>
          <p:cNvSpPr/>
          <p:nvPr/>
        </p:nvSpPr>
        <p:spPr>
          <a:xfrm>
            <a:off x="8059713" y="3120860"/>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7" name="Rectangle 196">
            <a:extLst>
              <a:ext uri="{FF2B5EF4-FFF2-40B4-BE49-F238E27FC236}">
                <a16:creationId xmlns:a16="http://schemas.microsoft.com/office/drawing/2014/main" id="{7A4A6AD7-1499-7C45-B0A2-05EE3A902503}"/>
              </a:ext>
            </a:extLst>
          </p:cNvPr>
          <p:cNvSpPr/>
          <p:nvPr/>
        </p:nvSpPr>
        <p:spPr>
          <a:xfrm>
            <a:off x="8192649" y="3120860"/>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8" name="Rectangle 197">
            <a:extLst>
              <a:ext uri="{FF2B5EF4-FFF2-40B4-BE49-F238E27FC236}">
                <a16:creationId xmlns:a16="http://schemas.microsoft.com/office/drawing/2014/main" id="{15CDB301-D4E3-2541-AC54-6B1DCBBDE3F7}"/>
              </a:ext>
            </a:extLst>
          </p:cNvPr>
          <p:cNvSpPr/>
          <p:nvPr/>
        </p:nvSpPr>
        <p:spPr>
          <a:xfrm>
            <a:off x="8325589" y="3120860"/>
            <a:ext cx="91958" cy="94448"/>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199" name="Rectangle 198">
            <a:extLst>
              <a:ext uri="{FF2B5EF4-FFF2-40B4-BE49-F238E27FC236}">
                <a16:creationId xmlns:a16="http://schemas.microsoft.com/office/drawing/2014/main" id="{6BA8F435-A540-A04D-912E-6661F83C16DE}"/>
              </a:ext>
            </a:extLst>
          </p:cNvPr>
          <p:cNvSpPr/>
          <p:nvPr/>
        </p:nvSpPr>
        <p:spPr>
          <a:xfrm>
            <a:off x="8452530" y="312086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00" name="Rectangle 199">
            <a:extLst>
              <a:ext uri="{FF2B5EF4-FFF2-40B4-BE49-F238E27FC236}">
                <a16:creationId xmlns:a16="http://schemas.microsoft.com/office/drawing/2014/main" id="{C7C84CF9-D46C-2949-A32F-6E9077793087}"/>
              </a:ext>
            </a:extLst>
          </p:cNvPr>
          <p:cNvSpPr/>
          <p:nvPr/>
        </p:nvSpPr>
        <p:spPr>
          <a:xfrm>
            <a:off x="8579473" y="3120860"/>
            <a:ext cx="91958" cy="9444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latin typeface="PingFang SC" panose="020B0400000000000000" pitchFamily="34" charset="-122"/>
            </a:endParaRPr>
          </a:p>
        </p:txBody>
      </p:sp>
      <p:sp>
        <p:nvSpPr>
          <p:cNvPr id="201" name="Right Brace 200">
            <a:extLst>
              <a:ext uri="{FF2B5EF4-FFF2-40B4-BE49-F238E27FC236}">
                <a16:creationId xmlns:a16="http://schemas.microsoft.com/office/drawing/2014/main" id="{4042E89C-52BA-5E4A-AB01-6CC3FB4102E5}"/>
              </a:ext>
            </a:extLst>
          </p:cNvPr>
          <p:cNvSpPr/>
          <p:nvPr/>
        </p:nvSpPr>
        <p:spPr>
          <a:xfrm>
            <a:off x="3767704" y="1499945"/>
            <a:ext cx="161918" cy="1665085"/>
          </a:xfrm>
          <a:prstGeom prst="rightBrace">
            <a:avLst>
              <a:gd name="adj1" fmla="val 8333"/>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solidFill>
                <a:schemeClr val="bg1"/>
              </a:solidFill>
              <a:latin typeface="PingFang SC" panose="020B0400000000000000" pitchFamily="34" charset="-122"/>
            </a:endParaRPr>
          </a:p>
        </p:txBody>
      </p:sp>
      <p:sp>
        <p:nvSpPr>
          <p:cNvPr id="202" name="Right Brace 201">
            <a:extLst>
              <a:ext uri="{FF2B5EF4-FFF2-40B4-BE49-F238E27FC236}">
                <a16:creationId xmlns:a16="http://schemas.microsoft.com/office/drawing/2014/main" id="{26F21793-867E-0A47-B7A4-1A33E5C95B6D}"/>
              </a:ext>
            </a:extLst>
          </p:cNvPr>
          <p:cNvSpPr/>
          <p:nvPr/>
        </p:nvSpPr>
        <p:spPr>
          <a:xfrm>
            <a:off x="6256553" y="1518640"/>
            <a:ext cx="161918" cy="1665085"/>
          </a:xfrm>
          <a:prstGeom prst="rightBrace">
            <a:avLst>
              <a:gd name="adj1" fmla="val 8333"/>
              <a:gd name="adj2" fmla="val 5069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solidFill>
                <a:schemeClr val="bg1"/>
              </a:solidFill>
              <a:latin typeface="PingFang SC" panose="020B0400000000000000" pitchFamily="34" charset="-122"/>
            </a:endParaRPr>
          </a:p>
        </p:txBody>
      </p:sp>
      <p:sp>
        <p:nvSpPr>
          <p:cNvPr id="203" name="Rectangle 202">
            <a:extLst>
              <a:ext uri="{FF2B5EF4-FFF2-40B4-BE49-F238E27FC236}">
                <a16:creationId xmlns:a16="http://schemas.microsoft.com/office/drawing/2014/main" id="{F8A5DD93-A19E-1747-B4E0-B302E94A6B99}"/>
              </a:ext>
            </a:extLst>
          </p:cNvPr>
          <p:cNvSpPr/>
          <p:nvPr/>
        </p:nvSpPr>
        <p:spPr>
          <a:xfrm>
            <a:off x="2714501" y="3338633"/>
            <a:ext cx="1074888" cy="257468"/>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latin typeface="PingFang SC" panose="020B0400000000000000" pitchFamily="34" charset="-122"/>
              </a:rPr>
              <a:t>Raw</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table</a:t>
            </a:r>
            <a:endParaRPr lang="en-CN" sz="1200" dirty="0">
              <a:solidFill>
                <a:schemeClr val="bg1"/>
              </a:solidFill>
              <a:latin typeface="PingFang SC" panose="020B0400000000000000" pitchFamily="34" charset="-122"/>
            </a:endParaRPr>
          </a:p>
        </p:txBody>
      </p:sp>
      <p:sp>
        <p:nvSpPr>
          <p:cNvPr id="204" name="Rectangle 203">
            <a:extLst>
              <a:ext uri="{FF2B5EF4-FFF2-40B4-BE49-F238E27FC236}">
                <a16:creationId xmlns:a16="http://schemas.microsoft.com/office/drawing/2014/main" id="{0B48FF6F-2EFE-DF48-B915-7F33B9537015}"/>
              </a:ext>
            </a:extLst>
          </p:cNvPr>
          <p:cNvSpPr/>
          <p:nvPr/>
        </p:nvSpPr>
        <p:spPr>
          <a:xfrm>
            <a:off x="5243136" y="3356203"/>
            <a:ext cx="1129155" cy="252811"/>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PingFang SC" panose="020B0400000000000000" pitchFamily="34" charset="-122"/>
                <a:ea typeface="PingFang SC" panose="020B0400000000000000" pitchFamily="34" charset="-122"/>
              </a:rPr>
              <a:t>ETL</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Table</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A</a:t>
            </a:r>
            <a:endParaRPr lang="en-CN" sz="1200" dirty="0">
              <a:solidFill>
                <a:schemeClr val="bg1"/>
              </a:solidFill>
              <a:latin typeface="PingFang SC" panose="020B0400000000000000" pitchFamily="34" charset="-122"/>
            </a:endParaRPr>
          </a:p>
        </p:txBody>
      </p:sp>
      <p:sp>
        <p:nvSpPr>
          <p:cNvPr id="205" name="Rectangle 204">
            <a:extLst>
              <a:ext uri="{FF2B5EF4-FFF2-40B4-BE49-F238E27FC236}">
                <a16:creationId xmlns:a16="http://schemas.microsoft.com/office/drawing/2014/main" id="{5133055A-8FD7-914A-815D-FEA42D457AD3}"/>
              </a:ext>
            </a:extLst>
          </p:cNvPr>
          <p:cNvSpPr/>
          <p:nvPr/>
        </p:nvSpPr>
        <p:spPr>
          <a:xfrm>
            <a:off x="7609707" y="3374176"/>
            <a:ext cx="1170943" cy="251639"/>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PingFang SC" panose="020B0400000000000000" pitchFamily="34" charset="-122"/>
                <a:ea typeface="PingFang SC" panose="020B0400000000000000" pitchFamily="34" charset="-122"/>
              </a:rPr>
              <a:t>ETL</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Table</a:t>
            </a:r>
            <a:r>
              <a:rPr lang="zh-CN" altLang="en-US" sz="1200" dirty="0">
                <a:solidFill>
                  <a:schemeClr val="bg1"/>
                </a:solidFill>
                <a:latin typeface="PingFang SC" panose="020B0400000000000000" pitchFamily="34" charset="-122"/>
                <a:ea typeface="PingFang SC" panose="020B0400000000000000" pitchFamily="34" charset="-122"/>
              </a:rPr>
              <a:t> </a:t>
            </a:r>
            <a:r>
              <a:rPr lang="en-US" altLang="zh-CN" sz="1200" dirty="0">
                <a:solidFill>
                  <a:schemeClr val="bg1"/>
                </a:solidFill>
                <a:latin typeface="PingFang SC" panose="020B0400000000000000" pitchFamily="34" charset="-122"/>
                <a:ea typeface="PingFang SC" panose="020B0400000000000000" pitchFamily="34" charset="-122"/>
              </a:rPr>
              <a:t>B</a:t>
            </a:r>
            <a:endParaRPr lang="en-CN" sz="1200" dirty="0">
              <a:solidFill>
                <a:schemeClr val="bg1"/>
              </a:solidFill>
              <a:latin typeface="PingFang SC" panose="020B0400000000000000" pitchFamily="34" charset="-122"/>
            </a:endParaRPr>
          </a:p>
        </p:txBody>
      </p:sp>
      <p:cxnSp>
        <p:nvCxnSpPr>
          <p:cNvPr id="206" name="Straight Arrow Connector 205">
            <a:extLst>
              <a:ext uri="{FF2B5EF4-FFF2-40B4-BE49-F238E27FC236}">
                <a16:creationId xmlns:a16="http://schemas.microsoft.com/office/drawing/2014/main" id="{D9A55D87-0C2E-8941-A7F1-5E7BFAE8520D}"/>
              </a:ext>
            </a:extLst>
          </p:cNvPr>
          <p:cNvCxnSpPr>
            <a:cxnSpLocks/>
          </p:cNvCxnSpPr>
          <p:nvPr/>
        </p:nvCxnSpPr>
        <p:spPr>
          <a:xfrm>
            <a:off x="4503032" y="2660095"/>
            <a:ext cx="803960" cy="122296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AFC9F9-174B-5A4D-B810-C81B095A66A9}"/>
              </a:ext>
            </a:extLst>
          </p:cNvPr>
          <p:cNvCxnSpPr>
            <a:cxnSpLocks/>
          </p:cNvCxnSpPr>
          <p:nvPr/>
        </p:nvCxnSpPr>
        <p:spPr>
          <a:xfrm flipH="1">
            <a:off x="6484132" y="2687212"/>
            <a:ext cx="532073" cy="109511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8" name="Explosion 2 207">
            <a:extLst>
              <a:ext uri="{FF2B5EF4-FFF2-40B4-BE49-F238E27FC236}">
                <a16:creationId xmlns:a16="http://schemas.microsoft.com/office/drawing/2014/main" id="{610E8723-B085-D943-84C5-9622BCB1261D}"/>
              </a:ext>
            </a:extLst>
          </p:cNvPr>
          <p:cNvSpPr/>
          <p:nvPr/>
        </p:nvSpPr>
        <p:spPr>
          <a:xfrm>
            <a:off x="4999685" y="3768330"/>
            <a:ext cx="2150882" cy="768498"/>
          </a:xfrm>
          <a:prstGeom prst="irregularSeal2">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bg1"/>
                </a:solidFill>
                <a:latin typeface="PingFang SC" panose="020B0400000000000000" pitchFamily="34" charset="-122"/>
                <a:ea typeface="PingFang SC" panose="020B0400000000000000" pitchFamily="34" charset="-122"/>
              </a:rPr>
              <a:t>引发长链路的级联</a:t>
            </a:r>
            <a:r>
              <a:rPr lang="en-US" altLang="zh-CN" sz="1000" dirty="0">
                <a:solidFill>
                  <a:schemeClr val="bg1"/>
                </a:solidFill>
                <a:latin typeface="PingFang SC" panose="020B0400000000000000" pitchFamily="34" charset="-122"/>
                <a:ea typeface="PingFang SC" panose="020B0400000000000000" pitchFamily="34" charset="-122"/>
              </a:rPr>
              <a:t>I/O!</a:t>
            </a:r>
            <a:endParaRPr lang="en-CN" sz="1000" dirty="0">
              <a:solidFill>
                <a:schemeClr val="bg1"/>
              </a:solidFill>
              <a:latin typeface="PingFang SC" panose="020B0400000000000000" pitchFamily="34" charset="-122"/>
              <a:ea typeface="PingFang SC" panose="020B0400000000000000" pitchFamily="34" charset="-122"/>
            </a:endParaRPr>
          </a:p>
        </p:txBody>
      </p:sp>
      <p:sp>
        <p:nvSpPr>
          <p:cNvPr id="209" name="Explosion 2 208">
            <a:extLst>
              <a:ext uri="{FF2B5EF4-FFF2-40B4-BE49-F238E27FC236}">
                <a16:creationId xmlns:a16="http://schemas.microsoft.com/office/drawing/2014/main" id="{0EAFAAFB-1ED8-DC47-8947-E557F31BB0EE}"/>
              </a:ext>
            </a:extLst>
          </p:cNvPr>
          <p:cNvSpPr/>
          <p:nvPr/>
        </p:nvSpPr>
        <p:spPr>
          <a:xfrm>
            <a:off x="3176981" y="767459"/>
            <a:ext cx="2342908" cy="1088144"/>
          </a:xfrm>
          <a:prstGeom prst="irregularSeal2">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solidFill>
                  <a:schemeClr val="bg1"/>
                </a:solidFill>
                <a:latin typeface="PingFang SC" panose="020B0400000000000000" pitchFamily="34" charset="-122"/>
                <a:ea typeface="PingFang SC" panose="020B0400000000000000" pitchFamily="34" charset="-122"/>
              </a:rPr>
              <a:t>冷数据在归档区</a:t>
            </a:r>
            <a:r>
              <a:rPr lang="zh-CN" altLang="en-US" sz="900" dirty="0">
                <a:solidFill>
                  <a:schemeClr val="bg1"/>
                </a:solidFill>
                <a:latin typeface="PingFang SC" panose="020B0400000000000000" pitchFamily="34" charset="-122"/>
                <a:ea typeface="PingFang SC" panose="020B0400000000000000" pitchFamily="34" charset="-122"/>
              </a:rPr>
              <a:t>，</a:t>
            </a:r>
            <a:r>
              <a:rPr lang="ja-JP" altLang="en-US" sz="900">
                <a:solidFill>
                  <a:schemeClr val="bg1"/>
                </a:solidFill>
                <a:latin typeface="PingFang SC" panose="020B0400000000000000" pitchFamily="34" charset="-122"/>
                <a:ea typeface="PingFang SC" panose="020B0400000000000000" pitchFamily="34" charset="-122"/>
              </a:rPr>
              <a:t>慢速</a:t>
            </a:r>
            <a:r>
              <a:rPr lang="en-US" altLang="zh-CN" sz="900" dirty="0">
                <a:solidFill>
                  <a:schemeClr val="bg1"/>
                </a:solidFill>
                <a:latin typeface="PingFang SC" panose="020B0400000000000000" pitchFamily="34" charset="-122"/>
                <a:ea typeface="PingFang SC" panose="020B0400000000000000" pitchFamily="34" charset="-122"/>
              </a:rPr>
              <a:t>I/O</a:t>
            </a:r>
            <a:r>
              <a:rPr lang="ja-JP" altLang="en-US" sz="900">
                <a:solidFill>
                  <a:schemeClr val="bg1"/>
                </a:solidFill>
                <a:latin typeface="PingFang SC" panose="020B0400000000000000" pitchFamily="34" charset="-122"/>
                <a:ea typeface="PingFang SC" panose="020B0400000000000000" pitchFamily="34" charset="-122"/>
              </a:rPr>
              <a:t>设备</a:t>
            </a:r>
            <a:endParaRPr lang="en-US" altLang="ja-JP" sz="900" dirty="0">
              <a:solidFill>
                <a:schemeClr val="bg1"/>
              </a:solidFill>
              <a:latin typeface="PingFang SC" panose="020B0400000000000000" pitchFamily="34" charset="-122"/>
              <a:ea typeface="PingFang SC" panose="020B0400000000000000" pitchFamily="34" charset="-122"/>
            </a:endParaRPr>
          </a:p>
          <a:p>
            <a:pPr algn="ctr"/>
            <a:r>
              <a:rPr lang="ja-JP" altLang="en-US" sz="900">
                <a:solidFill>
                  <a:schemeClr val="bg1"/>
                </a:solidFill>
                <a:latin typeface="PingFang SC" panose="020B0400000000000000" pitchFamily="34" charset="-122"/>
                <a:ea typeface="PingFang SC" panose="020B0400000000000000" pitchFamily="34" charset="-122"/>
              </a:rPr>
              <a:t>性能差</a:t>
            </a:r>
            <a:r>
              <a:rPr lang="en-US" altLang="zh-CN" sz="900" dirty="0">
                <a:solidFill>
                  <a:schemeClr val="bg1"/>
                </a:solidFill>
                <a:latin typeface="PingFang SC" panose="020B0400000000000000" pitchFamily="34" charset="-122"/>
                <a:ea typeface="PingFang SC" panose="020B0400000000000000" pitchFamily="34" charset="-122"/>
              </a:rPr>
              <a:t>!</a:t>
            </a:r>
            <a:endParaRPr lang="en-CN" sz="900" dirty="0">
              <a:solidFill>
                <a:schemeClr val="bg1"/>
              </a:solidFill>
              <a:latin typeface="PingFang SC" panose="020B0400000000000000" pitchFamily="34" charset="-122"/>
            </a:endParaRPr>
          </a:p>
        </p:txBody>
      </p:sp>
    </p:spTree>
    <p:extLst>
      <p:ext uri="{BB962C8B-B14F-4D97-AF65-F5344CB8AC3E}">
        <p14:creationId xmlns:p14="http://schemas.microsoft.com/office/powerpoint/2010/main" val="93535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DC310-958A-4314-8D1B-E11D611D1900}"/>
              </a:ext>
            </a:extLst>
          </p:cNvPr>
          <p:cNvSpPr txBox="1">
            <a:spLocks/>
          </p:cNvSpPr>
          <p:nvPr/>
        </p:nvSpPr>
        <p:spPr>
          <a:xfrm>
            <a:off x="447793" y="226636"/>
            <a:ext cx="6096000" cy="356085"/>
          </a:xfrm>
          <a:prstGeom prst="rect">
            <a:avLst/>
          </a:prstGeom>
        </p:spPr>
        <p:txBody>
          <a:bodyPr vert="horz" lIns="0" tIns="0" rIns="0" bIns="0" rtlCol="0" anchor="b">
            <a:normAutofit fontScale="97500"/>
          </a:bodyPr>
          <a:lstStyle>
            <a:lvl1pPr algn="l" defTabSz="457200" rtl="0" eaLnBrk="1" latinLnBrk="0" hangingPunct="1">
              <a:spcBef>
                <a:spcPct val="0"/>
              </a:spcBef>
              <a:buNone/>
              <a:defRPr sz="2850" b="1" i="0" kern="1200">
                <a:solidFill>
                  <a:schemeClr val="tx1"/>
                </a:solidFill>
                <a:latin typeface="Microsoft YaHei" charset="0"/>
                <a:ea typeface="Microsoft YaHei" charset="0"/>
                <a:cs typeface="Microsoft YaHei" charset="0"/>
              </a:defRPr>
            </a:lvl1pPr>
          </a:lstStyle>
          <a:p>
            <a:r>
              <a:rPr lang="en-US" altLang="zh-CN" sz="2400" dirty="0">
                <a:solidFill>
                  <a:schemeClr val="bg1"/>
                </a:solidFill>
              </a:rPr>
              <a:t>T3</a:t>
            </a:r>
            <a:r>
              <a:rPr lang="zh-CN" altLang="en-US" sz="2400" dirty="0">
                <a:solidFill>
                  <a:schemeClr val="bg1"/>
                </a:solidFill>
              </a:rPr>
              <a:t>数据湖整体技术架构图</a:t>
            </a:r>
          </a:p>
        </p:txBody>
      </p:sp>
      <p:sp>
        <p:nvSpPr>
          <p:cNvPr id="195" name="Rounded Rectangle 194">
            <a:extLst>
              <a:ext uri="{FF2B5EF4-FFF2-40B4-BE49-F238E27FC236}">
                <a16:creationId xmlns:a16="http://schemas.microsoft.com/office/drawing/2014/main" id="{FFBABCCE-D977-E44B-A64F-6A1D7976F2CF}"/>
              </a:ext>
            </a:extLst>
          </p:cNvPr>
          <p:cNvSpPr/>
          <p:nvPr/>
        </p:nvSpPr>
        <p:spPr>
          <a:xfrm>
            <a:off x="8168605" y="1511342"/>
            <a:ext cx="716482" cy="1440221"/>
          </a:xfrm>
          <a:prstGeom prst="round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6" name="圆角矩形 12">
            <a:extLst>
              <a:ext uri="{FF2B5EF4-FFF2-40B4-BE49-F238E27FC236}">
                <a16:creationId xmlns:a16="http://schemas.microsoft.com/office/drawing/2014/main" id="{18718D27-FE71-0144-8D53-7F75C22F6048}"/>
              </a:ext>
            </a:extLst>
          </p:cNvPr>
          <p:cNvSpPr/>
          <p:nvPr/>
        </p:nvSpPr>
        <p:spPr>
          <a:xfrm>
            <a:off x="2106555" y="3687864"/>
            <a:ext cx="5982803" cy="683703"/>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197" name="Picture 196">
            <a:extLst>
              <a:ext uri="{FF2B5EF4-FFF2-40B4-BE49-F238E27FC236}">
                <a16:creationId xmlns:a16="http://schemas.microsoft.com/office/drawing/2014/main" id="{CC70B8F8-5E61-054E-8E84-CAD9463613B9}"/>
              </a:ext>
            </a:extLst>
          </p:cNvPr>
          <p:cNvPicPr>
            <a:picLocks noChangeAspect="1"/>
          </p:cNvPicPr>
          <p:nvPr/>
        </p:nvPicPr>
        <p:blipFill>
          <a:blip r:embed="rId3"/>
          <a:stretch>
            <a:fillRect/>
          </a:stretch>
        </p:blipFill>
        <p:spPr>
          <a:xfrm>
            <a:off x="3241146" y="3687865"/>
            <a:ext cx="474514" cy="488710"/>
          </a:xfrm>
          <a:prstGeom prst="rect">
            <a:avLst/>
          </a:prstGeom>
          <a:ln w="12700">
            <a:noFill/>
          </a:ln>
        </p:spPr>
      </p:pic>
      <p:sp>
        <p:nvSpPr>
          <p:cNvPr id="198" name="TextBox 197">
            <a:extLst>
              <a:ext uri="{FF2B5EF4-FFF2-40B4-BE49-F238E27FC236}">
                <a16:creationId xmlns:a16="http://schemas.microsoft.com/office/drawing/2014/main" id="{6367F190-B4C7-B546-96A4-95C8A547DBD9}"/>
              </a:ext>
            </a:extLst>
          </p:cNvPr>
          <p:cNvSpPr txBox="1"/>
          <p:nvPr/>
        </p:nvSpPr>
        <p:spPr>
          <a:xfrm>
            <a:off x="3065328" y="4103791"/>
            <a:ext cx="856325" cy="246221"/>
          </a:xfrm>
          <a:prstGeom prst="rect">
            <a:avLst/>
          </a:prstGeom>
          <a:noFill/>
          <a:ln w="12700">
            <a:noFill/>
          </a:ln>
        </p:spPr>
        <p:txBody>
          <a:bodyPr wrap="none" rtlCol="0">
            <a:spAutoFit/>
          </a:bodyPr>
          <a:lstStyle/>
          <a:p>
            <a:r>
              <a:rPr lang="en-US" altLang="zh-CN" sz="1000" dirty="0">
                <a:latin typeface="Microsoft YaHei" panose="020B0503020204020204" pitchFamily="34" charset="-122"/>
                <a:ea typeface="Microsoft YaHei" panose="020B0503020204020204" pitchFamily="34" charset="-122"/>
              </a:rPr>
              <a:t>Aliyun</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OSS</a:t>
            </a:r>
            <a:endParaRPr lang="en-CN" sz="1000" dirty="0">
              <a:latin typeface="Microsoft YaHei" panose="020B0503020204020204" pitchFamily="34" charset="-122"/>
              <a:ea typeface="Microsoft YaHei" panose="020B0503020204020204" pitchFamily="34" charset="-122"/>
            </a:endParaRPr>
          </a:p>
        </p:txBody>
      </p:sp>
      <p:pic>
        <p:nvPicPr>
          <p:cNvPr id="199" name="Picture 198">
            <a:extLst>
              <a:ext uri="{FF2B5EF4-FFF2-40B4-BE49-F238E27FC236}">
                <a16:creationId xmlns:a16="http://schemas.microsoft.com/office/drawing/2014/main" id="{8D933157-8EAB-1845-B24D-96F3E166C8A5}"/>
              </a:ext>
            </a:extLst>
          </p:cNvPr>
          <p:cNvPicPr>
            <a:picLocks noChangeAspect="1"/>
          </p:cNvPicPr>
          <p:nvPr/>
        </p:nvPicPr>
        <p:blipFill>
          <a:blip r:embed="rId4"/>
          <a:stretch>
            <a:fillRect/>
          </a:stretch>
        </p:blipFill>
        <p:spPr>
          <a:xfrm>
            <a:off x="6287108" y="3747063"/>
            <a:ext cx="548882" cy="565303"/>
          </a:xfrm>
          <a:prstGeom prst="rect">
            <a:avLst/>
          </a:prstGeom>
          <a:ln w="12700">
            <a:noFill/>
          </a:ln>
        </p:spPr>
      </p:pic>
      <p:sp>
        <p:nvSpPr>
          <p:cNvPr id="200" name="圆角矩形 12">
            <a:extLst>
              <a:ext uri="{FF2B5EF4-FFF2-40B4-BE49-F238E27FC236}">
                <a16:creationId xmlns:a16="http://schemas.microsoft.com/office/drawing/2014/main" id="{8162768E-9E50-6F4D-A7D4-CA0E73C42B2C}"/>
              </a:ext>
            </a:extLst>
          </p:cNvPr>
          <p:cNvSpPr/>
          <p:nvPr/>
        </p:nvSpPr>
        <p:spPr>
          <a:xfrm>
            <a:off x="2109211" y="3152485"/>
            <a:ext cx="5982803" cy="435699"/>
          </a:xfrm>
          <a:prstGeom prst="round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201" name="Picture 200">
            <a:extLst>
              <a:ext uri="{FF2B5EF4-FFF2-40B4-BE49-F238E27FC236}">
                <a16:creationId xmlns:a16="http://schemas.microsoft.com/office/drawing/2014/main" id="{442E0F20-0D9A-5445-B763-F3F9E39CC325}"/>
              </a:ext>
            </a:extLst>
          </p:cNvPr>
          <p:cNvPicPr>
            <a:picLocks noChangeAspect="1"/>
          </p:cNvPicPr>
          <p:nvPr/>
        </p:nvPicPr>
        <p:blipFill>
          <a:blip r:embed="rId5"/>
          <a:stretch>
            <a:fillRect/>
          </a:stretch>
        </p:blipFill>
        <p:spPr>
          <a:xfrm>
            <a:off x="2279553" y="2668529"/>
            <a:ext cx="1693416" cy="1263691"/>
          </a:xfrm>
          <a:prstGeom prst="rect">
            <a:avLst/>
          </a:prstGeom>
          <a:ln w="12700">
            <a:noFill/>
          </a:ln>
        </p:spPr>
      </p:pic>
      <p:pic>
        <p:nvPicPr>
          <p:cNvPr id="202" name="Picture 201">
            <a:extLst>
              <a:ext uri="{FF2B5EF4-FFF2-40B4-BE49-F238E27FC236}">
                <a16:creationId xmlns:a16="http://schemas.microsoft.com/office/drawing/2014/main" id="{D47E3A69-691A-1645-9B98-82E6FFC7331E}"/>
              </a:ext>
            </a:extLst>
          </p:cNvPr>
          <p:cNvPicPr>
            <a:picLocks noChangeAspect="1"/>
          </p:cNvPicPr>
          <p:nvPr/>
        </p:nvPicPr>
        <p:blipFill>
          <a:blip r:embed="rId6"/>
          <a:stretch>
            <a:fillRect/>
          </a:stretch>
        </p:blipFill>
        <p:spPr>
          <a:xfrm>
            <a:off x="3946082" y="3152484"/>
            <a:ext cx="1742426" cy="446730"/>
          </a:xfrm>
          <a:prstGeom prst="rect">
            <a:avLst/>
          </a:prstGeom>
          <a:ln w="12700">
            <a:noFill/>
          </a:ln>
        </p:spPr>
      </p:pic>
      <p:pic>
        <p:nvPicPr>
          <p:cNvPr id="203" name="Picture 202">
            <a:extLst>
              <a:ext uri="{FF2B5EF4-FFF2-40B4-BE49-F238E27FC236}">
                <a16:creationId xmlns:a16="http://schemas.microsoft.com/office/drawing/2014/main" id="{CD04DB26-C782-D249-B2C4-CE11283B6479}"/>
              </a:ext>
            </a:extLst>
          </p:cNvPr>
          <p:cNvPicPr>
            <a:picLocks noChangeAspect="1"/>
          </p:cNvPicPr>
          <p:nvPr/>
        </p:nvPicPr>
        <p:blipFill>
          <a:blip r:embed="rId7"/>
          <a:stretch>
            <a:fillRect/>
          </a:stretch>
        </p:blipFill>
        <p:spPr>
          <a:xfrm>
            <a:off x="6077849" y="3163579"/>
            <a:ext cx="965272" cy="403140"/>
          </a:xfrm>
          <a:prstGeom prst="rect">
            <a:avLst/>
          </a:prstGeom>
          <a:ln w="12700">
            <a:noFill/>
          </a:ln>
        </p:spPr>
      </p:pic>
      <p:pic>
        <p:nvPicPr>
          <p:cNvPr id="204" name="Picture 203">
            <a:extLst>
              <a:ext uri="{FF2B5EF4-FFF2-40B4-BE49-F238E27FC236}">
                <a16:creationId xmlns:a16="http://schemas.microsoft.com/office/drawing/2014/main" id="{8212318C-B822-1C46-8FF3-A482C1653771}"/>
              </a:ext>
            </a:extLst>
          </p:cNvPr>
          <p:cNvPicPr>
            <a:picLocks noChangeAspect="1"/>
          </p:cNvPicPr>
          <p:nvPr/>
        </p:nvPicPr>
        <p:blipFill>
          <a:blip r:embed="rId8"/>
          <a:stretch>
            <a:fillRect/>
          </a:stretch>
        </p:blipFill>
        <p:spPr>
          <a:xfrm>
            <a:off x="7379485" y="3169130"/>
            <a:ext cx="401427" cy="413437"/>
          </a:xfrm>
          <a:prstGeom prst="rect">
            <a:avLst/>
          </a:prstGeom>
          <a:ln w="12700">
            <a:noFill/>
          </a:ln>
        </p:spPr>
      </p:pic>
      <p:sp>
        <p:nvSpPr>
          <p:cNvPr id="205" name="圆角矩形 12">
            <a:extLst>
              <a:ext uri="{FF2B5EF4-FFF2-40B4-BE49-F238E27FC236}">
                <a16:creationId xmlns:a16="http://schemas.microsoft.com/office/drawing/2014/main" id="{7565CCA8-2AAE-0543-86DD-791B2A73085B}"/>
              </a:ext>
            </a:extLst>
          </p:cNvPr>
          <p:cNvSpPr/>
          <p:nvPr/>
        </p:nvSpPr>
        <p:spPr>
          <a:xfrm>
            <a:off x="1108945" y="3051764"/>
            <a:ext cx="7852736" cy="1405894"/>
          </a:xfrm>
          <a:prstGeom prst="roundRect">
            <a:avLst>
              <a:gd name="adj" fmla="val 5004"/>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sp>
        <p:nvSpPr>
          <p:cNvPr id="206" name="圆角矩形 12">
            <a:extLst>
              <a:ext uri="{FF2B5EF4-FFF2-40B4-BE49-F238E27FC236}">
                <a16:creationId xmlns:a16="http://schemas.microsoft.com/office/drawing/2014/main" id="{27D549F0-33B1-974C-93D8-319ED9528FB8}"/>
              </a:ext>
            </a:extLst>
          </p:cNvPr>
          <p:cNvSpPr/>
          <p:nvPr/>
        </p:nvSpPr>
        <p:spPr>
          <a:xfrm>
            <a:off x="2106554" y="2515864"/>
            <a:ext cx="5985460" cy="435699"/>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207" name="Picture 206">
            <a:extLst>
              <a:ext uri="{FF2B5EF4-FFF2-40B4-BE49-F238E27FC236}">
                <a16:creationId xmlns:a16="http://schemas.microsoft.com/office/drawing/2014/main" id="{76CF99E8-3445-0347-8862-F6610C97F5C9}"/>
              </a:ext>
            </a:extLst>
          </p:cNvPr>
          <p:cNvPicPr>
            <a:picLocks noChangeAspect="1"/>
          </p:cNvPicPr>
          <p:nvPr/>
        </p:nvPicPr>
        <p:blipFill>
          <a:blip r:embed="rId9"/>
          <a:stretch>
            <a:fillRect/>
          </a:stretch>
        </p:blipFill>
        <p:spPr>
          <a:xfrm>
            <a:off x="4811789" y="2573111"/>
            <a:ext cx="1364149" cy="306760"/>
          </a:xfrm>
          <a:prstGeom prst="rect">
            <a:avLst/>
          </a:prstGeom>
          <a:ln w="12700">
            <a:noFill/>
          </a:ln>
        </p:spPr>
      </p:pic>
      <p:sp>
        <p:nvSpPr>
          <p:cNvPr id="208" name="圆角矩形 12">
            <a:extLst>
              <a:ext uri="{FF2B5EF4-FFF2-40B4-BE49-F238E27FC236}">
                <a16:creationId xmlns:a16="http://schemas.microsoft.com/office/drawing/2014/main" id="{6BCED587-E370-EE41-9E7F-83F02E292040}"/>
              </a:ext>
            </a:extLst>
          </p:cNvPr>
          <p:cNvSpPr/>
          <p:nvPr/>
        </p:nvSpPr>
        <p:spPr>
          <a:xfrm>
            <a:off x="2106554" y="2009435"/>
            <a:ext cx="5985460" cy="435699"/>
          </a:xfrm>
          <a:prstGeom prst="round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209" name="Picture 208">
            <a:extLst>
              <a:ext uri="{FF2B5EF4-FFF2-40B4-BE49-F238E27FC236}">
                <a16:creationId xmlns:a16="http://schemas.microsoft.com/office/drawing/2014/main" id="{E59EFB6C-0C53-1F47-B7B1-A88DBE820719}"/>
              </a:ext>
            </a:extLst>
          </p:cNvPr>
          <p:cNvPicPr>
            <a:picLocks noChangeAspect="1"/>
          </p:cNvPicPr>
          <p:nvPr/>
        </p:nvPicPr>
        <p:blipFill>
          <a:blip r:embed="rId10"/>
          <a:stretch>
            <a:fillRect/>
          </a:stretch>
        </p:blipFill>
        <p:spPr>
          <a:xfrm>
            <a:off x="4740511" y="2049791"/>
            <a:ext cx="456489" cy="365872"/>
          </a:xfrm>
          <a:prstGeom prst="rect">
            <a:avLst/>
          </a:prstGeom>
          <a:ln w="12700">
            <a:noFill/>
          </a:ln>
        </p:spPr>
      </p:pic>
      <p:sp>
        <p:nvSpPr>
          <p:cNvPr id="210" name="TextBox 209">
            <a:extLst>
              <a:ext uri="{FF2B5EF4-FFF2-40B4-BE49-F238E27FC236}">
                <a16:creationId xmlns:a16="http://schemas.microsoft.com/office/drawing/2014/main" id="{843FCB12-F8AE-BD48-982F-CBC3310E240B}"/>
              </a:ext>
            </a:extLst>
          </p:cNvPr>
          <p:cNvSpPr txBox="1"/>
          <p:nvPr/>
        </p:nvSpPr>
        <p:spPr>
          <a:xfrm>
            <a:off x="5200174" y="2106897"/>
            <a:ext cx="538930" cy="246221"/>
          </a:xfrm>
          <a:prstGeom prst="rect">
            <a:avLst/>
          </a:prstGeom>
          <a:noFill/>
          <a:ln w="12700">
            <a:noFill/>
          </a:ln>
        </p:spPr>
        <p:txBody>
          <a:bodyPr wrap="none" rtlCol="0">
            <a:spAutoFit/>
          </a:bodyPr>
          <a:lstStyle/>
          <a:p>
            <a:r>
              <a:rPr lang="en-US" altLang="zh-CN" sz="1000" dirty="0">
                <a:latin typeface="Microsoft YaHei" panose="020B0503020204020204" pitchFamily="34" charset="-122"/>
                <a:ea typeface="Microsoft YaHei" panose="020B0503020204020204" pitchFamily="34" charset="-122"/>
              </a:rPr>
              <a:t>YARN</a:t>
            </a:r>
            <a:endParaRPr lang="en-CN" sz="1000" dirty="0">
              <a:latin typeface="Microsoft YaHei" panose="020B0503020204020204" pitchFamily="34" charset="-122"/>
              <a:ea typeface="Microsoft YaHei" panose="020B0503020204020204" pitchFamily="34" charset="-122"/>
            </a:endParaRPr>
          </a:p>
        </p:txBody>
      </p:sp>
      <p:sp>
        <p:nvSpPr>
          <p:cNvPr id="211" name="圆角矩形 12">
            <a:extLst>
              <a:ext uri="{FF2B5EF4-FFF2-40B4-BE49-F238E27FC236}">
                <a16:creationId xmlns:a16="http://schemas.microsoft.com/office/drawing/2014/main" id="{34FA1391-8FE6-944D-955D-D50806853371}"/>
              </a:ext>
            </a:extLst>
          </p:cNvPr>
          <p:cNvSpPr/>
          <p:nvPr/>
        </p:nvSpPr>
        <p:spPr>
          <a:xfrm>
            <a:off x="2106553" y="1511342"/>
            <a:ext cx="5985460" cy="435699"/>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212" name="Picture 211">
            <a:extLst>
              <a:ext uri="{FF2B5EF4-FFF2-40B4-BE49-F238E27FC236}">
                <a16:creationId xmlns:a16="http://schemas.microsoft.com/office/drawing/2014/main" id="{08DC4E47-22D8-244F-811F-296B31FA07A2}"/>
              </a:ext>
            </a:extLst>
          </p:cNvPr>
          <p:cNvPicPr>
            <a:picLocks noChangeAspect="1"/>
          </p:cNvPicPr>
          <p:nvPr/>
        </p:nvPicPr>
        <p:blipFill>
          <a:blip r:embed="rId11"/>
          <a:stretch>
            <a:fillRect/>
          </a:stretch>
        </p:blipFill>
        <p:spPr>
          <a:xfrm>
            <a:off x="2558983" y="1538322"/>
            <a:ext cx="373837" cy="385022"/>
          </a:xfrm>
          <a:prstGeom prst="rect">
            <a:avLst/>
          </a:prstGeom>
          <a:ln w="12700">
            <a:noFill/>
          </a:ln>
        </p:spPr>
      </p:pic>
      <p:pic>
        <p:nvPicPr>
          <p:cNvPr id="213" name="Picture 212">
            <a:extLst>
              <a:ext uri="{FF2B5EF4-FFF2-40B4-BE49-F238E27FC236}">
                <a16:creationId xmlns:a16="http://schemas.microsoft.com/office/drawing/2014/main" id="{7306CFBB-8099-1742-8BC9-317E027359BE}"/>
              </a:ext>
            </a:extLst>
          </p:cNvPr>
          <p:cNvPicPr>
            <a:picLocks noChangeAspect="1"/>
          </p:cNvPicPr>
          <p:nvPr/>
        </p:nvPicPr>
        <p:blipFill>
          <a:blip r:embed="rId12"/>
          <a:stretch>
            <a:fillRect/>
          </a:stretch>
        </p:blipFill>
        <p:spPr>
          <a:xfrm>
            <a:off x="3907887" y="1423779"/>
            <a:ext cx="826151" cy="601320"/>
          </a:xfrm>
          <a:prstGeom prst="rect">
            <a:avLst/>
          </a:prstGeom>
          <a:ln w="12700">
            <a:noFill/>
          </a:ln>
        </p:spPr>
      </p:pic>
      <p:pic>
        <p:nvPicPr>
          <p:cNvPr id="214" name="Picture 213">
            <a:extLst>
              <a:ext uri="{FF2B5EF4-FFF2-40B4-BE49-F238E27FC236}">
                <a16:creationId xmlns:a16="http://schemas.microsoft.com/office/drawing/2014/main" id="{FFABC67B-226D-C54B-B7D3-723F50F7EB9D}"/>
              </a:ext>
            </a:extLst>
          </p:cNvPr>
          <p:cNvPicPr>
            <a:picLocks noChangeAspect="1"/>
          </p:cNvPicPr>
          <p:nvPr/>
        </p:nvPicPr>
        <p:blipFill>
          <a:blip r:embed="rId13"/>
          <a:stretch>
            <a:fillRect/>
          </a:stretch>
        </p:blipFill>
        <p:spPr>
          <a:xfrm>
            <a:off x="5709106" y="1555576"/>
            <a:ext cx="327917" cy="337728"/>
          </a:xfrm>
          <a:prstGeom prst="rect">
            <a:avLst/>
          </a:prstGeom>
          <a:ln w="12700">
            <a:noFill/>
          </a:ln>
        </p:spPr>
      </p:pic>
      <p:pic>
        <p:nvPicPr>
          <p:cNvPr id="215" name="Picture 214">
            <a:extLst>
              <a:ext uri="{FF2B5EF4-FFF2-40B4-BE49-F238E27FC236}">
                <a16:creationId xmlns:a16="http://schemas.microsoft.com/office/drawing/2014/main" id="{94506FF2-9B3E-AA4C-A73F-52E4D7E4617F}"/>
              </a:ext>
            </a:extLst>
          </p:cNvPr>
          <p:cNvPicPr>
            <a:picLocks noChangeAspect="1"/>
          </p:cNvPicPr>
          <p:nvPr/>
        </p:nvPicPr>
        <p:blipFill>
          <a:blip r:embed="rId14"/>
          <a:stretch>
            <a:fillRect/>
          </a:stretch>
        </p:blipFill>
        <p:spPr>
          <a:xfrm>
            <a:off x="6835989" y="1495198"/>
            <a:ext cx="915922" cy="490836"/>
          </a:xfrm>
          <a:prstGeom prst="rect">
            <a:avLst/>
          </a:prstGeom>
          <a:ln w="12700">
            <a:noFill/>
          </a:ln>
        </p:spPr>
      </p:pic>
      <p:sp>
        <p:nvSpPr>
          <p:cNvPr id="216" name="圆角矩形 12">
            <a:extLst>
              <a:ext uri="{FF2B5EF4-FFF2-40B4-BE49-F238E27FC236}">
                <a16:creationId xmlns:a16="http://schemas.microsoft.com/office/drawing/2014/main" id="{E4E0F492-8173-084F-B075-46B029EE6332}"/>
              </a:ext>
            </a:extLst>
          </p:cNvPr>
          <p:cNvSpPr/>
          <p:nvPr/>
        </p:nvSpPr>
        <p:spPr>
          <a:xfrm>
            <a:off x="2106552" y="947057"/>
            <a:ext cx="6774624" cy="435699"/>
          </a:xfrm>
          <a:prstGeom prst="round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pic>
        <p:nvPicPr>
          <p:cNvPr id="217" name="Graphic 216">
            <a:extLst>
              <a:ext uri="{FF2B5EF4-FFF2-40B4-BE49-F238E27FC236}">
                <a16:creationId xmlns:a16="http://schemas.microsoft.com/office/drawing/2014/main" id="{F1B28743-E167-5346-8D7F-A19470BC62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77080" y="1000208"/>
            <a:ext cx="1737079" cy="342024"/>
          </a:xfrm>
          <a:prstGeom prst="rect">
            <a:avLst/>
          </a:prstGeom>
        </p:spPr>
      </p:pic>
      <p:sp>
        <p:nvSpPr>
          <p:cNvPr id="218" name="圆角矩形 12">
            <a:extLst>
              <a:ext uri="{FF2B5EF4-FFF2-40B4-BE49-F238E27FC236}">
                <a16:creationId xmlns:a16="http://schemas.microsoft.com/office/drawing/2014/main" id="{32178B89-142F-C045-9595-C334CF2FAAC5}"/>
              </a:ext>
            </a:extLst>
          </p:cNvPr>
          <p:cNvSpPr/>
          <p:nvPr/>
        </p:nvSpPr>
        <p:spPr>
          <a:xfrm>
            <a:off x="1106286" y="1441955"/>
            <a:ext cx="7855395" cy="1573693"/>
          </a:xfrm>
          <a:prstGeom prst="roundRect">
            <a:avLst>
              <a:gd name="adj" fmla="val 5004"/>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sp>
        <p:nvSpPr>
          <p:cNvPr id="219" name="矩形 2">
            <a:extLst>
              <a:ext uri="{FF2B5EF4-FFF2-40B4-BE49-F238E27FC236}">
                <a16:creationId xmlns:a16="http://schemas.microsoft.com/office/drawing/2014/main" id="{C2470E62-471C-4841-804D-791D694204E0}"/>
              </a:ext>
            </a:extLst>
          </p:cNvPr>
          <p:cNvSpPr/>
          <p:nvPr/>
        </p:nvSpPr>
        <p:spPr>
          <a:xfrm>
            <a:off x="104630" y="3604131"/>
            <a:ext cx="1202453" cy="369332"/>
          </a:xfrm>
          <a:prstGeom prst="rect">
            <a:avLst/>
          </a:prstGeom>
          <a:noFill/>
          <a:ln>
            <a:noFill/>
          </a:ln>
        </p:spPr>
        <p:txBody>
          <a:bodyPr wrap="square" rtlCol="0" anchor="t">
            <a:spAutoFit/>
            <a:scene3d>
              <a:camera prst="orthographicFront"/>
              <a:lightRig rig="threePt" dir="t"/>
            </a:scene3d>
          </a:bodyPr>
          <a:lstStyle/>
          <a:p>
            <a:pPr algn="ctr"/>
            <a:r>
              <a:rPr lang="zh-CN" altLang="en-US" b="1" dirty="0">
                <a:solidFill>
                  <a:schemeClr val="bg2"/>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存储层</a:t>
            </a:r>
          </a:p>
        </p:txBody>
      </p:sp>
      <p:sp>
        <p:nvSpPr>
          <p:cNvPr id="220" name="TextBox 219">
            <a:extLst>
              <a:ext uri="{FF2B5EF4-FFF2-40B4-BE49-F238E27FC236}">
                <a16:creationId xmlns:a16="http://schemas.microsoft.com/office/drawing/2014/main" id="{0D785801-6139-BF40-BD6F-7272E72DD07E}"/>
              </a:ext>
            </a:extLst>
          </p:cNvPr>
          <p:cNvSpPr txBox="1"/>
          <p:nvPr/>
        </p:nvSpPr>
        <p:spPr>
          <a:xfrm>
            <a:off x="1220469" y="3913884"/>
            <a:ext cx="954107" cy="276999"/>
          </a:xfrm>
          <a:prstGeom prst="rect">
            <a:avLst/>
          </a:prstGeom>
          <a:noFill/>
        </p:spPr>
        <p:txBody>
          <a:bodyPr wrap="none" rtlCol="0">
            <a:spAutoFit/>
          </a:bodyPr>
          <a:lstStyle/>
          <a:p>
            <a:r>
              <a:rPr lang="en-US" sz="1200" dirty="0">
                <a:solidFill>
                  <a:schemeClr val="bg1"/>
                </a:solidFill>
                <a:latin typeface="Microsoft YaHei" panose="020B0503020204020204" pitchFamily="34" charset="-122"/>
                <a:ea typeface="Microsoft YaHei" panose="020B0503020204020204" pitchFamily="34" charset="-122"/>
              </a:rPr>
              <a:t>数据湖存储</a:t>
            </a:r>
            <a:endParaRPr lang="en-CN" sz="1200" dirty="0">
              <a:solidFill>
                <a:schemeClr val="bg1"/>
              </a:solidFill>
              <a:latin typeface="Microsoft YaHei" panose="020B0503020204020204" pitchFamily="34" charset="-122"/>
              <a:ea typeface="Microsoft YaHei" panose="020B0503020204020204" pitchFamily="34" charset="-122"/>
            </a:endParaRPr>
          </a:p>
        </p:txBody>
      </p:sp>
      <p:sp>
        <p:nvSpPr>
          <p:cNvPr id="221" name="TextBox 220">
            <a:extLst>
              <a:ext uri="{FF2B5EF4-FFF2-40B4-BE49-F238E27FC236}">
                <a16:creationId xmlns:a16="http://schemas.microsoft.com/office/drawing/2014/main" id="{7F40B89F-8A75-6F40-AC8A-03D4E505AEC5}"/>
              </a:ext>
            </a:extLst>
          </p:cNvPr>
          <p:cNvSpPr txBox="1"/>
          <p:nvPr/>
        </p:nvSpPr>
        <p:spPr>
          <a:xfrm>
            <a:off x="1270811" y="3249318"/>
            <a:ext cx="800219" cy="276999"/>
          </a:xfrm>
          <a:prstGeom prst="rect">
            <a:avLst/>
          </a:prstGeom>
          <a:noFill/>
        </p:spPr>
        <p:txBody>
          <a:bodyPr wrap="none" rtlCol="0">
            <a:spAutoFit/>
          </a:bodyPr>
          <a:lstStyle/>
          <a:p>
            <a:r>
              <a:rPr lang="en-US" sz="1200" dirty="0">
                <a:solidFill>
                  <a:schemeClr val="bg1"/>
                </a:solidFill>
                <a:latin typeface="Microsoft YaHei" panose="020B0503020204020204" pitchFamily="34" charset="-122"/>
                <a:ea typeface="Microsoft YaHei" panose="020B0503020204020204" pitchFamily="34" charset="-122"/>
              </a:rPr>
              <a:t>存储格式</a:t>
            </a:r>
            <a:endParaRPr lang="en-CN" sz="1200" dirty="0">
              <a:solidFill>
                <a:schemeClr val="bg1"/>
              </a:solidFill>
              <a:latin typeface="Microsoft YaHei" panose="020B0503020204020204" pitchFamily="34" charset="-122"/>
              <a:ea typeface="Microsoft YaHei" panose="020B0503020204020204" pitchFamily="34" charset="-122"/>
            </a:endParaRPr>
          </a:p>
        </p:txBody>
      </p:sp>
      <p:sp>
        <p:nvSpPr>
          <p:cNvPr id="222" name="矩形 2">
            <a:extLst>
              <a:ext uri="{FF2B5EF4-FFF2-40B4-BE49-F238E27FC236}">
                <a16:creationId xmlns:a16="http://schemas.microsoft.com/office/drawing/2014/main" id="{80B23860-2CD9-534C-8992-0F198A459C3D}"/>
              </a:ext>
            </a:extLst>
          </p:cNvPr>
          <p:cNvSpPr/>
          <p:nvPr/>
        </p:nvSpPr>
        <p:spPr>
          <a:xfrm>
            <a:off x="62572" y="2107484"/>
            <a:ext cx="1202453" cy="369332"/>
          </a:xfrm>
          <a:prstGeom prst="rect">
            <a:avLst/>
          </a:prstGeom>
          <a:noFill/>
          <a:ln>
            <a:noFill/>
          </a:ln>
        </p:spPr>
        <p:txBody>
          <a:bodyPr wrap="square" rtlCol="0" anchor="t">
            <a:spAutoFit/>
            <a:scene3d>
              <a:camera prst="orthographicFront"/>
              <a:lightRig rig="threePt" dir="t"/>
            </a:scene3d>
          </a:bodyPr>
          <a:lstStyle/>
          <a:p>
            <a:pPr algn="ctr"/>
            <a:r>
              <a:rPr lang="zh-CN" altLang="en-US" b="1" dirty="0">
                <a:solidFill>
                  <a:schemeClr val="bg2"/>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计算层</a:t>
            </a:r>
          </a:p>
        </p:txBody>
      </p:sp>
      <p:sp>
        <p:nvSpPr>
          <p:cNvPr id="223" name="TextBox 222">
            <a:extLst>
              <a:ext uri="{FF2B5EF4-FFF2-40B4-BE49-F238E27FC236}">
                <a16:creationId xmlns:a16="http://schemas.microsoft.com/office/drawing/2014/main" id="{964B22CB-89CE-6A41-B839-7D8904A949B3}"/>
              </a:ext>
            </a:extLst>
          </p:cNvPr>
          <p:cNvSpPr txBox="1"/>
          <p:nvPr/>
        </p:nvSpPr>
        <p:spPr>
          <a:xfrm>
            <a:off x="1217406" y="2614372"/>
            <a:ext cx="800219" cy="276999"/>
          </a:xfrm>
          <a:prstGeom prst="rect">
            <a:avLst/>
          </a:prstGeom>
          <a:noFill/>
        </p:spPr>
        <p:txBody>
          <a:bodyPr wrap="none" rtlCol="0">
            <a:spAutoFit/>
          </a:bodyPr>
          <a:lstStyle/>
          <a:p>
            <a:r>
              <a:rPr lang="en-US" sz="1200" dirty="0">
                <a:solidFill>
                  <a:schemeClr val="bg1"/>
                </a:solidFill>
                <a:latin typeface="Microsoft YaHei" panose="020B0503020204020204" pitchFamily="34" charset="-122"/>
                <a:ea typeface="Microsoft YaHei" panose="020B0503020204020204" pitchFamily="34" charset="-122"/>
              </a:rPr>
              <a:t>编排加速</a:t>
            </a:r>
            <a:endParaRPr lang="en-CN" sz="1200" dirty="0">
              <a:solidFill>
                <a:schemeClr val="bg1"/>
              </a:solidFill>
              <a:latin typeface="Microsoft YaHei" panose="020B0503020204020204" pitchFamily="34" charset="-122"/>
              <a:ea typeface="Microsoft YaHei" panose="020B0503020204020204" pitchFamily="34" charset="-122"/>
            </a:endParaRPr>
          </a:p>
        </p:txBody>
      </p:sp>
      <p:sp>
        <p:nvSpPr>
          <p:cNvPr id="224" name="TextBox 223">
            <a:extLst>
              <a:ext uri="{FF2B5EF4-FFF2-40B4-BE49-F238E27FC236}">
                <a16:creationId xmlns:a16="http://schemas.microsoft.com/office/drawing/2014/main" id="{9A461225-3D1C-764A-AE3C-B8EB2BC68E66}"/>
              </a:ext>
            </a:extLst>
          </p:cNvPr>
          <p:cNvSpPr txBox="1"/>
          <p:nvPr/>
        </p:nvSpPr>
        <p:spPr>
          <a:xfrm>
            <a:off x="1240158" y="2116896"/>
            <a:ext cx="800219" cy="276999"/>
          </a:xfrm>
          <a:prstGeom prst="rect">
            <a:avLst/>
          </a:prstGeom>
          <a:noFill/>
        </p:spPr>
        <p:txBody>
          <a:bodyPr wrap="none" rtlCol="0">
            <a:spAutoFit/>
          </a:bodyPr>
          <a:lstStyle/>
          <a:p>
            <a:r>
              <a:rPr lang="en-US" sz="1200" dirty="0">
                <a:solidFill>
                  <a:schemeClr val="bg1"/>
                </a:solidFill>
                <a:latin typeface="Microsoft YaHei" panose="020B0503020204020204" pitchFamily="34" charset="-122"/>
                <a:ea typeface="Microsoft YaHei" panose="020B0503020204020204" pitchFamily="34" charset="-122"/>
              </a:rPr>
              <a:t>资源管理</a:t>
            </a:r>
            <a:endParaRPr lang="en-CN" sz="1200" dirty="0">
              <a:solidFill>
                <a:schemeClr val="bg1"/>
              </a:solidFill>
              <a:latin typeface="Microsoft YaHei" panose="020B0503020204020204" pitchFamily="34" charset="-122"/>
              <a:ea typeface="Microsoft YaHei" panose="020B0503020204020204" pitchFamily="34" charset="-122"/>
            </a:endParaRPr>
          </a:p>
        </p:txBody>
      </p:sp>
      <p:sp>
        <p:nvSpPr>
          <p:cNvPr id="225" name="TextBox 224">
            <a:extLst>
              <a:ext uri="{FF2B5EF4-FFF2-40B4-BE49-F238E27FC236}">
                <a16:creationId xmlns:a16="http://schemas.microsoft.com/office/drawing/2014/main" id="{28D28BA0-3AAB-8B45-B5F7-3CF08D41BF34}"/>
              </a:ext>
            </a:extLst>
          </p:cNvPr>
          <p:cNvSpPr txBox="1"/>
          <p:nvPr/>
        </p:nvSpPr>
        <p:spPr>
          <a:xfrm>
            <a:off x="1240158" y="1615002"/>
            <a:ext cx="800219" cy="276999"/>
          </a:xfrm>
          <a:prstGeom prst="rect">
            <a:avLst/>
          </a:prstGeom>
          <a:noFill/>
        </p:spPr>
        <p:txBody>
          <a:bodyPr wrap="none" rtlCol="0">
            <a:spAutoFit/>
          </a:bodyPr>
          <a:lstStyle/>
          <a:p>
            <a:r>
              <a:rPr lang="en-US" sz="1200" dirty="0">
                <a:solidFill>
                  <a:schemeClr val="bg1"/>
                </a:solidFill>
                <a:latin typeface="Microsoft YaHei" panose="020B0503020204020204" pitchFamily="34" charset="-122"/>
                <a:ea typeface="Microsoft YaHei" panose="020B0503020204020204" pitchFamily="34" charset="-122"/>
              </a:rPr>
              <a:t>多元计算</a:t>
            </a:r>
            <a:endParaRPr lang="en-CN" sz="1200" dirty="0">
              <a:solidFill>
                <a:schemeClr val="bg1"/>
              </a:solidFill>
              <a:latin typeface="Microsoft YaHei" panose="020B0503020204020204" pitchFamily="34" charset="-122"/>
              <a:ea typeface="Microsoft YaHei" panose="020B0503020204020204" pitchFamily="34" charset="-122"/>
            </a:endParaRPr>
          </a:p>
        </p:txBody>
      </p:sp>
      <p:pic>
        <p:nvPicPr>
          <p:cNvPr id="226" name="Graphic 225">
            <a:extLst>
              <a:ext uri="{FF2B5EF4-FFF2-40B4-BE49-F238E27FC236}">
                <a16:creationId xmlns:a16="http://schemas.microsoft.com/office/drawing/2014/main" id="{782C9B61-FFFA-FF4F-939A-46AAD1F4662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15725" y="1908302"/>
            <a:ext cx="619432" cy="637964"/>
          </a:xfrm>
          <a:prstGeom prst="rect">
            <a:avLst/>
          </a:prstGeom>
        </p:spPr>
      </p:pic>
      <p:sp>
        <p:nvSpPr>
          <p:cNvPr id="227" name="Rounded Rectangle 226">
            <a:extLst>
              <a:ext uri="{FF2B5EF4-FFF2-40B4-BE49-F238E27FC236}">
                <a16:creationId xmlns:a16="http://schemas.microsoft.com/office/drawing/2014/main" id="{20C29583-7717-EE4F-AC61-0E2D70DEE1CC}"/>
              </a:ext>
            </a:extLst>
          </p:cNvPr>
          <p:cNvSpPr/>
          <p:nvPr/>
        </p:nvSpPr>
        <p:spPr>
          <a:xfrm>
            <a:off x="8168605" y="3152483"/>
            <a:ext cx="712572" cy="1219083"/>
          </a:xfrm>
          <a:prstGeom prst="roundRect">
            <a:avLst/>
          </a:prstGeom>
          <a:solidFill>
            <a:srgbClr val="FF7E7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 name="Picture 5">
            <a:extLst>
              <a:ext uri="{FF2B5EF4-FFF2-40B4-BE49-F238E27FC236}">
                <a16:creationId xmlns:a16="http://schemas.microsoft.com/office/drawing/2014/main" id="{D82C450B-3AF2-C44E-ACBD-A43B1A656B9E}"/>
              </a:ext>
            </a:extLst>
          </p:cNvPr>
          <p:cNvPicPr>
            <a:picLocks noChangeAspect="1"/>
          </p:cNvPicPr>
          <p:nvPr/>
        </p:nvPicPr>
        <p:blipFill>
          <a:blip r:embed="rId19"/>
          <a:stretch>
            <a:fillRect/>
          </a:stretch>
        </p:blipFill>
        <p:spPr>
          <a:xfrm rot="5400000">
            <a:off x="8090692" y="3615985"/>
            <a:ext cx="872550" cy="262156"/>
          </a:xfrm>
          <a:prstGeom prst="rect">
            <a:avLst/>
          </a:prstGeom>
          <a:ln>
            <a:noFill/>
          </a:ln>
        </p:spPr>
      </p:pic>
    </p:spTree>
    <p:extLst>
      <p:ext uri="{BB962C8B-B14F-4D97-AF65-F5344CB8AC3E}">
        <p14:creationId xmlns:p14="http://schemas.microsoft.com/office/powerpoint/2010/main" val="3636918742"/>
      </p:ext>
    </p:extLst>
  </p:cSld>
  <p:clrMapOvr>
    <a:masterClrMapping/>
  </p:clrMapOvr>
</p:sld>
</file>

<file path=ppt/theme/theme1.xml><?xml version="1.0" encoding="utf-8"?>
<a:theme xmlns:a="http://schemas.openxmlformats.org/drawingml/2006/main" name="Office Theme">
  <a:themeElements>
    <a:clrScheme name="自定义 14">
      <a:dk1>
        <a:sysClr val="windowText" lastClr="000000"/>
      </a:dk1>
      <a:lt1>
        <a:sysClr val="window" lastClr="FFFFFF"/>
      </a:lt1>
      <a:dk2>
        <a:srgbClr val="373545"/>
      </a:dk2>
      <a:lt2>
        <a:srgbClr val="DCD8DC"/>
      </a:lt2>
      <a:accent1>
        <a:srgbClr val="381750"/>
      </a:accent1>
      <a:accent2>
        <a:srgbClr val="5B1B82"/>
      </a:accent2>
      <a:accent3>
        <a:srgbClr val="202064"/>
      </a:accent3>
      <a:accent4>
        <a:srgbClr val="4064A9"/>
      </a:accent4>
      <a:accent5>
        <a:srgbClr val="2B7089"/>
      </a:accent5>
      <a:accent6>
        <a:srgbClr val="6F8183"/>
      </a:accent6>
      <a:hlink>
        <a:srgbClr val="69A020"/>
      </a:hlink>
      <a:folHlink>
        <a:srgbClr val="8C8C8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3304</TotalTime>
  <Words>3488</Words>
  <Application>Microsoft Macintosh PowerPoint</Application>
  <PresentationFormat>On-screen Show (16:9)</PresentationFormat>
  <Paragraphs>497</Paragraphs>
  <Slides>45</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微软雅黑</vt:lpstr>
      <vt:lpstr>微软雅黑</vt:lpstr>
      <vt:lpstr>Microsoft YaHei Light</vt:lpstr>
      <vt:lpstr>PingFang SC</vt:lpstr>
      <vt:lpstr>Raleway</vt:lpstr>
      <vt:lpstr>黑体</vt:lpstr>
      <vt:lpstr>微软雅黑 Light</vt:lpstr>
      <vt:lpstr>Arial</vt:lpstr>
      <vt:lpstr>Calibri</vt:lpstr>
      <vt:lpstr>Calibri Light</vt:lpstr>
      <vt:lpstr>Wingdings</vt:lpstr>
      <vt:lpstr>Office Theme</vt:lpstr>
      <vt:lpstr>自定义设计方案</vt:lpstr>
      <vt:lpstr>PowerPoint Presentation</vt:lpstr>
      <vt:lpstr>PowerPoint Presentation</vt:lpstr>
      <vt:lpstr>目录</vt:lpstr>
      <vt:lpstr>PowerPoint Presentation</vt:lpstr>
      <vt:lpstr>PowerPoint Presentation</vt:lpstr>
      <vt:lpstr>PowerPoint Presentation</vt:lpstr>
      <vt:lpstr>PowerPoint Presentation</vt:lpstr>
      <vt:lpstr>PowerPoint Presentation</vt:lpstr>
      <vt:lpstr>PowerPoint Presentation</vt:lpstr>
      <vt:lpstr>目录</vt:lpstr>
      <vt:lpstr>PowerPoint Presentation</vt:lpstr>
      <vt:lpstr>PowerPoint Presentation</vt:lpstr>
      <vt:lpstr>PowerPoint Presentation</vt:lpstr>
      <vt:lpstr>PowerPoint Presentation</vt:lpstr>
      <vt:lpstr>目录</vt:lpstr>
      <vt:lpstr>PowerPoint Presentation</vt:lpstr>
      <vt:lpstr>PowerPoint Presentation</vt:lpstr>
      <vt:lpstr>Dolphin Scheduler简介</vt:lpstr>
      <vt:lpstr>工作流调度系统选型-Why Dolphin Scheduler?</vt:lpstr>
      <vt:lpstr>T3内部EScheduler向DScheduler的演进</vt:lpstr>
      <vt:lpstr>DScheduler较EScheduler调度性能更优</vt:lpstr>
      <vt:lpstr>性能压测对比</vt:lpstr>
      <vt:lpstr>EScheduler 架构中的不足</vt:lpstr>
      <vt:lpstr>DScheduler 对架构的调整</vt:lpstr>
      <vt:lpstr>EScheduler与DScheduler系统运作的差异</vt:lpstr>
      <vt:lpstr>DScheduler提升细节-Netty的引入</vt:lpstr>
      <vt:lpstr>Netty实现了Master与Worker的直接通信</vt:lpstr>
      <vt:lpstr>DScheduler提升细节-Balance机制</vt:lpstr>
      <vt:lpstr>DScheduler提升细节-易用性提升</vt:lpstr>
      <vt:lpstr>T3对Dolphin Scheduler做了哪些调整</vt:lpstr>
      <vt:lpstr>T3-Dscheduler 特性：调度场景拓展</vt:lpstr>
      <vt:lpstr>T3-DScheduler 特性：服务滚动升级</vt:lpstr>
      <vt:lpstr>T3-DScheduler 特性：策略式通知管理</vt:lpstr>
      <vt:lpstr>T3-DScheduler 特性：对接Prometheus</vt:lpstr>
      <vt:lpstr>T3-DScheduler Doing：事件驱动调度模式</vt:lpstr>
      <vt:lpstr>T3-DScheduler Doing：异步回调调度模式</vt:lpstr>
      <vt:lpstr>T3-DScheduler Doing：策略式任务集成</vt:lpstr>
      <vt:lpstr>T3-DScheduler TODO：策略延迟调度</vt:lpstr>
      <vt:lpstr>T3-DScheduler TODO：运维管理</vt:lpstr>
      <vt:lpstr>T3-DScheduler TODO：路由策略</vt:lpstr>
      <vt:lpstr>T3-DScheduler TODO：审计日志</vt:lpstr>
      <vt:lpstr>T3-DScheduler TODO：数据血缘</vt:lpstr>
      <vt:lpstr>T3-DScheduler TODO：调度客户端</vt:lpstr>
      <vt:lpstr>T3-DScheduler TODO：跨集群调度与容灾</vt:lpstr>
      <vt:lpstr>PowerPoint Presentation</vt:lpstr>
    </vt:vector>
  </TitlesOfParts>
  <Company>Ergun Kayis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Mirije Shefiti</dc:creator>
  <cp:lastModifiedBy>Microsoft Office User</cp:lastModifiedBy>
  <cp:revision>1408</cp:revision>
  <cp:lastPrinted>2015-03-02T20:38:25Z</cp:lastPrinted>
  <dcterms:created xsi:type="dcterms:W3CDTF">2014-07-08T04:55:45Z</dcterms:created>
  <dcterms:modified xsi:type="dcterms:W3CDTF">2020-10-13T07:09:26Z</dcterms:modified>
</cp:coreProperties>
</file>